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DF4F-0192-4CE0-A5B3-96D1DBF4AF4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501F-F309-4CC9-84AA-7E93BE917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DF4F-0192-4CE0-A5B3-96D1DBF4AF4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501F-F309-4CC9-84AA-7E93BE917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DF4F-0192-4CE0-A5B3-96D1DBF4AF4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501F-F309-4CC9-84AA-7E93BE917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DF4F-0192-4CE0-A5B3-96D1DBF4AF4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501F-F309-4CC9-84AA-7E93BE917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DF4F-0192-4CE0-A5B3-96D1DBF4AF4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501F-F309-4CC9-84AA-7E93BE917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DF4F-0192-4CE0-A5B3-96D1DBF4AF4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501F-F309-4CC9-84AA-7E93BE917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DF4F-0192-4CE0-A5B3-96D1DBF4AF4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501F-F309-4CC9-84AA-7E93BE917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DF4F-0192-4CE0-A5B3-96D1DBF4AF4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501F-F309-4CC9-84AA-7E93BE917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DF4F-0192-4CE0-A5B3-96D1DBF4AF4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501F-F309-4CC9-84AA-7E93BE917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DF4F-0192-4CE0-A5B3-96D1DBF4AF4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501F-F309-4CC9-84AA-7E93BE917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2DF4F-0192-4CE0-A5B3-96D1DBF4AF4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9501F-F309-4CC9-84AA-7E93BE917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2DF4F-0192-4CE0-A5B3-96D1DBF4AF4B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9501F-F309-4CC9-84AA-7E93BE917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9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1" y="1371600"/>
            <a:ext cx="52629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50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4191000"/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New Word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What it means</a:t>
                      </a:r>
                      <a:endParaRPr lang="en-US" sz="1900" dirty="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visible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demolish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crouch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543802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1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  <p:pic>
        <p:nvPicPr>
          <p:cNvPr id="10" name="Picture 2" descr="http://www.harpercollins.com/harperimages/isbn/large/2/9780064437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9029" y="2362200"/>
            <a:ext cx="1678971" cy="13523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9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1" y="1371600"/>
            <a:ext cx="52629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50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4191000"/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New Word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What it means</a:t>
                      </a:r>
                      <a:endParaRPr lang="en-US" sz="1900" dirty="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fluttering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plucked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whirled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543802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1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  <p:pic>
        <p:nvPicPr>
          <p:cNvPr id="11" name="Picture 2" descr="http://1.bp.blogspot.com/_5uTl8P_QI5c/TSaAFjdYFeI/AAAAAAAAJQ0/_TgD7WwtRWE/s400/wind+bl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438400"/>
            <a:ext cx="1752600" cy="1314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9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1" y="1371600"/>
            <a:ext cx="52629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50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4191000"/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New Word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What it means</a:t>
                      </a:r>
                      <a:endParaRPr lang="en-US" sz="1900" dirty="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droop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latin typeface="Comic Sans MS" pitchFamily="66" charset="0"/>
                        </a:rPr>
                        <a:t>streak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latin typeface="Comic Sans MS" pitchFamily="66" charset="0"/>
                        </a:rPr>
                        <a:t>expand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543802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1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  <p:pic>
        <p:nvPicPr>
          <p:cNvPr id="10" name="Picture 2" descr="http://www.harpercollinschildrens.com/harperchildrensImages/isbn/large/6/97800644517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362200"/>
            <a:ext cx="157346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9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1" y="1371600"/>
            <a:ext cx="52629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50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4191000"/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New Word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What it means</a:t>
                      </a:r>
                      <a:endParaRPr lang="en-US" sz="1900" dirty="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blurted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jerked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staggered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543802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1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  <p:pic>
        <p:nvPicPr>
          <p:cNvPr id="11" name="Picture 2" descr="http://farm1.static.flickr.com/159/400091498_da886eaa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86000"/>
            <a:ext cx="1752600" cy="1537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9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1" y="1371600"/>
            <a:ext cx="52629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50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4191000"/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New Word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What it means</a:t>
                      </a:r>
                      <a:endParaRPr lang="en-US" sz="1900" dirty="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wrinkled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cuddle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tuck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543802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1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  <p:pic>
        <p:nvPicPr>
          <p:cNvPr id="10" name="Picture 2" descr="http://3.bp.blogspot.com/_cfjX1sM5ykI/TJ_8VwgK-vI/AAAAAAAAAAM/0k4q3Hlvumg/s1600/my+name+is+y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362200"/>
            <a:ext cx="1676400" cy="14542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4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  Date:_________________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399" y="762000"/>
            <a:ext cx="65566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GOAL:  I can use  words I learn from a text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1600" dirty="0" smtClean="0">
                <a:latin typeface="Comic Sans MS" pitchFamily="66" charset="0"/>
              </a:rPr>
              <a:t>B: 4  3  2  1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1" y="1371600"/>
            <a:ext cx="52629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APK: What is a new word you have learned this week?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886200"/>
          <a:ext cx="6858000" cy="3450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4191000"/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New Word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What it means</a:t>
                      </a:r>
                      <a:endParaRPr lang="en-US" sz="1900" dirty="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immature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Comic Sans MS" pitchFamily="66" charset="0"/>
                        </a:rPr>
                        <a:t>barricade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latin typeface="Comic Sans MS" pitchFamily="66" charset="0"/>
                        </a:rPr>
                        <a:t>mature</a:t>
                      </a:r>
                      <a:endParaRPr 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438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Today’s New Book:                                                                 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543802"/>
            <a:ext cx="6762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the back, write your own sentences/draw your own pictures of the</a:t>
            </a:r>
          </a:p>
          <a:p>
            <a:r>
              <a:rPr lang="en-US" dirty="0" smtClean="0"/>
              <a:t>new words you learned today.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1" y="8382000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4  3  2  1                                      EFFORT:  4  3  2  1</a:t>
            </a:r>
            <a:endParaRPr lang="en-US" dirty="0"/>
          </a:p>
        </p:txBody>
      </p:sp>
      <p:pic>
        <p:nvPicPr>
          <p:cNvPr id="11" name="Picture 2" descr="http://www.whoopeekiddies.com/store/images/books/06898208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362200"/>
            <a:ext cx="1752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474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</cp:lastModifiedBy>
  <cp:revision>7</cp:revision>
  <dcterms:created xsi:type="dcterms:W3CDTF">2014-04-29T21:36:04Z</dcterms:created>
  <dcterms:modified xsi:type="dcterms:W3CDTF">2015-01-26T22:14:41Z</dcterms:modified>
</cp:coreProperties>
</file>