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5B8A9A-D32C-493D-BC8E-2D8374C7A37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099C47-BADD-47C9-86D5-3BEA41471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B8A9A-D32C-493D-BC8E-2D8374C7A37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99C47-BADD-47C9-86D5-3BEA41471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B8A9A-D32C-493D-BC8E-2D8374C7A37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99C47-BADD-47C9-86D5-3BEA41471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B8A9A-D32C-493D-BC8E-2D8374C7A37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99C47-BADD-47C9-86D5-3BEA41471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B8A9A-D32C-493D-BC8E-2D8374C7A37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99C47-BADD-47C9-86D5-3BEA41471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B8A9A-D32C-493D-BC8E-2D8374C7A37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99C47-BADD-47C9-86D5-3BEA41471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B8A9A-D32C-493D-BC8E-2D8374C7A37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99C47-BADD-47C9-86D5-3BEA41471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B8A9A-D32C-493D-BC8E-2D8374C7A37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99C47-BADD-47C9-86D5-3BEA41471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B8A9A-D32C-493D-BC8E-2D8374C7A37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99C47-BADD-47C9-86D5-3BEA41471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5B8A9A-D32C-493D-BC8E-2D8374C7A37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99C47-BADD-47C9-86D5-3BEA41471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5B8A9A-D32C-493D-BC8E-2D8374C7A37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099C47-BADD-47C9-86D5-3BEA41471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5B8A9A-D32C-493D-BC8E-2D8374C7A37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099C47-BADD-47C9-86D5-3BEA41471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Painted_Stork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Wonderful Wizard of Oz: Vocabulary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Chapters 4-8</a:t>
            </a:r>
          </a:p>
          <a:p>
            <a:pPr algn="ctr"/>
            <a:r>
              <a:rPr lang="en-US" dirty="0" smtClean="0"/>
              <a:t>Mrs. Latimer’s Class</a:t>
            </a:r>
          </a:p>
          <a:p>
            <a:pPr algn="ctr"/>
            <a:r>
              <a:rPr lang="en-US" dirty="0" smtClean="0"/>
              <a:t>First Grade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Dorothy described her home in Kansas as gray and dreary, but it was still her home.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Dreary: unhappy looking</a:t>
            </a:r>
            <a:endParaRPr lang="en-US" dirty="0"/>
          </a:p>
        </p:txBody>
      </p:sp>
      <p:pic>
        <p:nvPicPr>
          <p:cNvPr id="1026" name="Picture 2" descr="C:\Users\alatimer\AppData\Local\Microsoft\Windows\Temporary Internet Files\Content.IE5\F00GP5F4\MC90043621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1" y="2514714"/>
            <a:ext cx="4724400" cy="332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tin man made a loud groan. He had been groaning for more than a year.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Groan: sound of misery; sound made by objects under pressure</a:t>
            </a:r>
            <a:endParaRPr lang="en-US" dirty="0"/>
          </a:p>
        </p:txBody>
      </p:sp>
      <p:pic>
        <p:nvPicPr>
          <p:cNvPr id="5" name="MS900388503[1].wav">
            <a:hlinkClick r:id="" action="ppaction://media"/>
          </p:cNvPr>
          <p:cNvPicPr>
            <a:picLocks noRot="1" noChangeAspect="1"/>
          </p:cNvPicPr>
          <p:nvPr>
            <a:wavAudioFile r:embed="rId1" name="MS900388503[1].wav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1295400" cy="1295400"/>
          </a:xfrm>
          <a:prstGeom prst="rect">
            <a:avLst/>
          </a:prstGeom>
        </p:spPr>
      </p:pic>
      <p:pic>
        <p:nvPicPr>
          <p:cNvPr id="2050" name="Picture 2" descr="http://www.beyondtherainbow2oz.com/pic07tin-m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514600"/>
            <a:ext cx="2819400" cy="3510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Seized :to take quickly</a:t>
            </a:r>
            <a:endParaRPr lang="en-US" dirty="0"/>
          </a:p>
        </p:txBody>
      </p:sp>
      <p:pic>
        <p:nvPicPr>
          <p:cNvPr id="16386" name="Picture 2" descr="C:\Users\alatimer\AppData\Local\Microsoft\Windows\Temporary Internet Files\Content.IE5\F00GP5F4\MC900097927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6754" y="2853036"/>
            <a:ext cx="2501646" cy="2701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stork carried Scarecrow to safety.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Stork: a tall long-legged bird</a:t>
            </a:r>
            <a:endParaRPr lang="en-US" dirty="0"/>
          </a:p>
        </p:txBody>
      </p:sp>
      <p:pic>
        <p:nvPicPr>
          <p:cNvPr id="17413" name="Picture 5" descr="http://upload.wikimedia.org/wikipedia/commons/thumb/b/b1/Painted_Stork.jpg/220px-Painted_Stor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9" y="2438400"/>
            <a:ext cx="2646947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Lion was a good comrade to the Scarecrow, Tin Man, and Dorothy.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Comrade: a friend who shares the same activities </a:t>
            </a:r>
            <a:endParaRPr lang="en-US" dirty="0"/>
          </a:p>
        </p:txBody>
      </p:sp>
      <p:pic>
        <p:nvPicPr>
          <p:cNvPr id="4" name="Picture 3" descr="w of o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590800"/>
            <a:ext cx="41529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Tin Woodman chopped down a tree to make them a bridge.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Chopped: to cut repeatedly with an ax or a knife </a:t>
            </a:r>
            <a:endParaRPr lang="en-US" dirty="0"/>
          </a:p>
        </p:txBody>
      </p:sp>
      <p:pic>
        <p:nvPicPr>
          <p:cNvPr id="18434" name="Picture 2" descr="C:\Users\alatimer\AppData\Local\Microsoft\Windows\Temporary Internet Files\Content.IE5\T37CYAXR\MC9002410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9604" y="2286001"/>
            <a:ext cx="3384195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creatures frightened them and made them run quickly!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Frightened : afraid or anxious, scared</a:t>
            </a:r>
            <a:endParaRPr lang="en-US" dirty="0"/>
          </a:p>
        </p:txBody>
      </p:sp>
      <p:pic>
        <p:nvPicPr>
          <p:cNvPr id="19458" name="Picture 2" descr="C:\Users\alatimer\AppData\Local\Microsoft\Windows\Temporary Internet Files\Content.IE5\F00GP5F4\MC9003835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9770" y="2965856"/>
            <a:ext cx="2591617" cy="2596744"/>
          </a:xfrm>
          <a:prstGeom prst="rect">
            <a:avLst/>
          </a:prstGeom>
          <a:noFill/>
        </p:spPr>
      </p:pic>
      <p:pic>
        <p:nvPicPr>
          <p:cNvPr id="19459" name="Picture 3" descr="C:\Users\alatimer\AppData\Local\Microsoft\Windows\Temporary Internet Files\Content.IE5\OL9Y8GR7\MC90043381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766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152</Words>
  <Application>Microsoft Office PowerPoint</Application>
  <PresentationFormat>On-screen Show (4:3)</PresentationFormat>
  <Paragraphs>30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The Wonderful Wizard of Oz: Vocabulary Words</vt:lpstr>
      <vt:lpstr>Dreary: unhappy looking</vt:lpstr>
      <vt:lpstr>Groan: sound of misery; sound made by objects under pressure</vt:lpstr>
      <vt:lpstr>Seized :to take quickly</vt:lpstr>
      <vt:lpstr>Stork: a tall long-legged bird</vt:lpstr>
      <vt:lpstr>Comrade: a friend who shares the same activities </vt:lpstr>
      <vt:lpstr>Chopped: to cut repeatedly with an ax or a knife </vt:lpstr>
      <vt:lpstr>Frightened : afraid or anxious, scared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Wonderful Wizard of Oz: Vocabulary Words</dc:title>
  <dc:creator>ST User</dc:creator>
  <cp:lastModifiedBy>st</cp:lastModifiedBy>
  <cp:revision>6</cp:revision>
  <dcterms:created xsi:type="dcterms:W3CDTF">2014-01-27T18:19:55Z</dcterms:created>
  <dcterms:modified xsi:type="dcterms:W3CDTF">2015-01-21T17:09:51Z</dcterms:modified>
</cp:coreProperties>
</file>