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62" r:id="rId13"/>
    <p:sldId id="26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C347-4184-4E41-8E39-D31320196388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AD09B-47BE-4FD8-8EF3-467566397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5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01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0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57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57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06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3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41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00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7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81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lnO_FHVWj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x8vA9jBEF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Unit </a:t>
            </a:r>
            <a:r>
              <a:rPr lang="en-US" sz="2800" b="1" dirty="0" smtClean="0">
                <a:solidFill>
                  <a:prstClr val="black"/>
                </a:solidFill>
              </a:rPr>
              <a:t>4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3001"/>
            <a:ext cx="3682939" cy="298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</a:t>
            </a:r>
            <a:r>
              <a:rPr lang="en-US" sz="5400" b="1" dirty="0" smtClean="0">
                <a:solidFill>
                  <a:prstClr val="black"/>
                </a:solidFill>
              </a:rPr>
              <a:t>whirled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000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dancers were spinning their partner around the dance floor in time to the music.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3620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race cars bolted from the starting line trying to win the race!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50767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baseball pants were muddy and stained from sliding. Your mom rinsed them off by spinning them around in the water.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fluttering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2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981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wave quickly and lightly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57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fluttering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971800"/>
            <a:ext cx="305276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80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something </a:t>
            </a:r>
            <a:r>
              <a:rPr lang="en-US" sz="5400" b="1" dirty="0" smtClean="0">
                <a:solidFill>
                  <a:prstClr val="black"/>
                </a:solidFill>
              </a:rPr>
              <a:t>fluttering?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54" y="1069014"/>
            <a:ext cx="3509645" cy="25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445794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1882">
            <a:off x="5022820" y="1791793"/>
            <a:ext cx="3431389" cy="225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432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30" y="3617016"/>
            <a:ext cx="2471845" cy="31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37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fluttering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plucked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whirled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39641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17526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fluttering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plucked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whirled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4483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38978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4005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495800" cy="3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8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plucked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8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8600"/>
            <a:ext cx="495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plucked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pull quickly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215" y="590865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Tap the picture of </a:t>
            </a:r>
            <a:r>
              <a:rPr lang="en-US" dirty="0" smtClean="0">
                <a:solidFill>
                  <a:prstClr val="black"/>
                </a:solidFill>
              </a:rPr>
              <a:t>the double bass to watch someone pluck the strings.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90800"/>
            <a:ext cx="2320869" cy="30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760" y="2286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59530"/>
            <a:ext cx="3307080" cy="248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83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206058"/>
            <a:ext cx="8001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prstClr val="black"/>
                </a:solidFill>
              </a:rPr>
              <a:t>Turn and Talk</a:t>
            </a:r>
          </a:p>
          <a:p>
            <a:pPr algn="ctr"/>
            <a:endParaRPr lang="en-US" sz="2800" b="1" u="sng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Name something you would </a:t>
            </a:r>
            <a:r>
              <a:rPr lang="en-US" sz="5400" b="1" dirty="0" smtClean="0">
                <a:solidFill>
                  <a:prstClr val="black"/>
                </a:solidFill>
              </a:rPr>
              <a:t>pluck.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 Why would you need to </a:t>
            </a:r>
            <a:r>
              <a:rPr lang="en-US" sz="5400" b="1" dirty="0" smtClean="0">
                <a:solidFill>
                  <a:prstClr val="black"/>
                </a:solidFill>
              </a:rPr>
              <a:t>pluck </a:t>
            </a:r>
            <a:r>
              <a:rPr lang="en-US" sz="2800" b="1" dirty="0" smtClean="0">
                <a:solidFill>
                  <a:prstClr val="black"/>
                </a:solidFill>
              </a:rPr>
              <a:t>a/an______?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Where would you be when you </a:t>
            </a:r>
            <a:r>
              <a:rPr lang="en-US" sz="5400" b="1" dirty="0" smtClean="0">
                <a:solidFill>
                  <a:prstClr val="black"/>
                </a:solidFill>
              </a:rPr>
              <a:t>plucked </a:t>
            </a:r>
            <a:r>
              <a:rPr lang="en-US" sz="2800" b="1" dirty="0" smtClean="0">
                <a:solidFill>
                  <a:prstClr val="black"/>
                </a:solidFill>
              </a:rPr>
              <a:t>the _______?</a:t>
            </a:r>
          </a:p>
          <a:p>
            <a:pPr algn="ctr"/>
            <a:endParaRPr lang="en-US" sz="2800" b="1" dirty="0">
              <a:solidFill>
                <a:prstClr val="black"/>
              </a:solidFill>
            </a:endParaRPr>
          </a:p>
          <a:p>
            <a:pPr algn="ctr"/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Show me how you would look when </a:t>
            </a:r>
            <a:r>
              <a:rPr lang="en-US" sz="5400" b="1" dirty="0" smtClean="0">
                <a:solidFill>
                  <a:prstClr val="black"/>
                </a:solidFill>
              </a:rPr>
              <a:t>pluck</a:t>
            </a:r>
            <a:r>
              <a:rPr lang="en-US" sz="2800" b="1" dirty="0" smtClean="0">
                <a:solidFill>
                  <a:prstClr val="black"/>
                </a:solidFill>
              </a:rPr>
              <a:t> something.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whirled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6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685800"/>
            <a:ext cx="7235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whirled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25546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spin; a fast 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Turning motion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437619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Touch the </a:t>
            </a:r>
            <a:r>
              <a:rPr lang="en-US" dirty="0" smtClean="0">
                <a:solidFill>
                  <a:prstClr val="black"/>
                </a:solidFill>
              </a:rPr>
              <a:t>whirlpool to watch the ocean water whirl.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74856"/>
            <a:ext cx="3810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810000" cy="267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86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405</Words>
  <Application>Microsoft Office PowerPoint</Application>
  <PresentationFormat>On-screen Show (4:3)</PresentationFormat>
  <Paragraphs>80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6</cp:revision>
  <dcterms:created xsi:type="dcterms:W3CDTF">2013-11-19T14:53:16Z</dcterms:created>
  <dcterms:modified xsi:type="dcterms:W3CDTF">2013-11-25T22:32:41Z</dcterms:modified>
</cp:coreProperties>
</file>