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58" r:id="rId13"/>
    <p:sldId id="259" r:id="rId14"/>
    <p:sldId id="260" r:id="rId15"/>
    <p:sldId id="261" r:id="rId16"/>
    <p:sldId id="26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4B2AC-AA7D-4EDC-82ED-A24C9C6DA9A7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3168D-8BD9-4AB8-AC26-3D8D0AB25F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6732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to engage with the goal-  read it, repeat it, write it,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Engage the students with the 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</a:t>
            </a:r>
            <a:r>
              <a:rPr lang="en-US" baseline="0" dirty="0" smtClean="0"/>
              <a:t> all three words and see if you can use them in one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Application-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an opportunity to use the words they just learned from the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Revisit the Goal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</a:t>
            </a:r>
            <a:r>
              <a:rPr lang="en-US" baseline="0" dirty="0" smtClean="0"/>
              <a:t> Prior Knowledge- (APK)</a:t>
            </a:r>
          </a:p>
          <a:p>
            <a:r>
              <a:rPr lang="en-US" baseline="0" dirty="0" smtClean="0"/>
              <a:t>Turn and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Information-</a:t>
            </a:r>
          </a:p>
          <a:p>
            <a:r>
              <a:rPr lang="en-US" dirty="0" smtClean="0"/>
              <a:t>Read the book- provide a brief explanation of any words that may be new</a:t>
            </a:r>
            <a:r>
              <a:rPr lang="en-US" baseline="0" dirty="0" smtClean="0"/>
              <a:t> or unfamiliar to the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Engage the students with the 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Engage the students with the 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3910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416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0645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879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2463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5620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06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0577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158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2624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0724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074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cg5UBdpzAbv8wM&amp;tbnid=O6iomI_dQIFdbM:&amp;ved=0CAUQjRw&amp;url=http://www.askmen.com/fashion/keywords/tuxedo.html&amp;ei=Ph18UtHQL_SnsQTHgoHYCA&amp;bvm=bv.56146854,d.cWc&amp;psig=AFQjCNGJTRTAt9KrM9503wQtpHy84ABgzA&amp;ust=1383952054998702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24400" y="20574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</a:rPr>
              <a:t>1</a:t>
            </a:r>
            <a:r>
              <a:rPr lang="en-US" sz="3600" b="1" baseline="30000" dirty="0">
                <a:solidFill>
                  <a:prstClr val="black"/>
                </a:solidFill>
              </a:rPr>
              <a:t>st</a:t>
            </a:r>
            <a:r>
              <a:rPr lang="en-US" sz="3600" b="1" dirty="0">
                <a:solidFill>
                  <a:prstClr val="black"/>
                </a:solidFill>
              </a:rPr>
              <a:t> Grade Text Talk</a:t>
            </a:r>
          </a:p>
          <a:p>
            <a:r>
              <a:rPr lang="en-US" sz="2800" b="1" dirty="0">
                <a:solidFill>
                  <a:prstClr val="black"/>
                </a:solidFill>
              </a:rPr>
              <a:t>Unit 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3200400" cy="441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9765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visionwellnesscenter.com/wp-content/uploads/2012/02/thumbs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981200"/>
            <a:ext cx="2857501" cy="2286001"/>
          </a:xfrm>
          <a:prstGeom prst="rect">
            <a:avLst/>
          </a:prstGeom>
          <a:noFill/>
        </p:spPr>
      </p:pic>
      <p:pic>
        <p:nvPicPr>
          <p:cNvPr id="3" name="Picture 2" descr="http://visionwellnesscenter.com/wp-content/uploads/2012/02/thumbs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943600" y="4571999"/>
            <a:ext cx="2857501" cy="2286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381000"/>
            <a:ext cx="8458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Thumbs up if this is an example </a:t>
            </a:r>
            <a:r>
              <a:rPr lang="en-US" sz="5400" b="1" dirty="0" smtClean="0">
                <a:solidFill>
                  <a:prstClr val="black"/>
                </a:solidFill>
              </a:rPr>
              <a:t>jerked</a:t>
            </a:r>
            <a:r>
              <a:rPr lang="en-US" sz="2800" b="1" dirty="0" smtClean="0">
                <a:solidFill>
                  <a:prstClr val="black"/>
                </a:solidFill>
              </a:rPr>
              <a:t>.  </a:t>
            </a:r>
            <a:endParaRPr lang="en-US" sz="2800" b="1" dirty="0">
              <a:solidFill>
                <a:prstClr val="black"/>
              </a:solidFill>
            </a:endParaRPr>
          </a:p>
          <a:p>
            <a:r>
              <a:rPr lang="en-US" sz="2800" b="1" dirty="0">
                <a:solidFill>
                  <a:prstClr val="black"/>
                </a:solidFill>
              </a:rPr>
              <a:t>Thumbs down if not.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000071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The brother and sister were fighting over the last Oreo. The sister grabbed the box of Oreos from her brother before he could eat one.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592175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Your teacher was passing out papers. She handed one to you.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950767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Our class rode the bus at the Gentry Safari. The rode was bumpy and the bus had to quickly stop.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876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staggered</a:t>
            </a:r>
            <a:endParaRPr lang="en-US" sz="9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56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9100" y="160014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To walk unevenly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0480"/>
            <a:ext cx="571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staggered</a:t>
            </a:r>
            <a:endParaRPr lang="en-US" sz="9600" b="1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340"/>
            <a:ext cx="5334000" cy="354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"/>
            <a:ext cx="2759075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46837" y="5867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Staggered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752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28600"/>
            <a:ext cx="81534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solidFill>
                <a:prstClr val="black"/>
              </a:solidFill>
            </a:endParaRPr>
          </a:p>
          <a:p>
            <a:r>
              <a:rPr lang="en-US" sz="3200" b="1" dirty="0" smtClean="0">
                <a:solidFill>
                  <a:prstClr val="black"/>
                </a:solidFill>
              </a:rPr>
              <a:t>When I say, “Go!”</a:t>
            </a:r>
          </a:p>
          <a:p>
            <a:endParaRPr lang="en-US" sz="3200" b="1" dirty="0">
              <a:solidFill>
                <a:prstClr val="black"/>
              </a:solidFill>
            </a:endParaRPr>
          </a:p>
          <a:p>
            <a:r>
              <a:rPr lang="en-US" sz="3200" b="1" dirty="0" smtClean="0">
                <a:solidFill>
                  <a:prstClr val="black"/>
                </a:solidFill>
              </a:rPr>
              <a:t>Walk normally around our classroom.</a:t>
            </a:r>
          </a:p>
          <a:p>
            <a:endParaRPr lang="en-US" sz="3200" b="1" dirty="0" smtClean="0">
              <a:solidFill>
                <a:prstClr val="black"/>
              </a:solidFill>
            </a:endParaRPr>
          </a:p>
          <a:p>
            <a:r>
              <a:rPr lang="en-US" sz="3200" b="1" dirty="0" smtClean="0">
                <a:solidFill>
                  <a:prstClr val="black"/>
                </a:solidFill>
              </a:rPr>
              <a:t>Stop!</a:t>
            </a:r>
          </a:p>
          <a:p>
            <a:endParaRPr lang="en-US" sz="2800" b="1" dirty="0">
              <a:solidFill>
                <a:prstClr val="black"/>
              </a:solidFill>
            </a:endParaRPr>
          </a:p>
          <a:p>
            <a:endParaRPr lang="en-US" sz="2800" b="1" dirty="0" smtClean="0">
              <a:solidFill>
                <a:prstClr val="black"/>
              </a:solidFill>
            </a:endParaRPr>
          </a:p>
          <a:p>
            <a:r>
              <a:rPr lang="en-US" sz="2800" b="1" dirty="0" smtClean="0">
                <a:solidFill>
                  <a:prstClr val="black"/>
                </a:solidFill>
              </a:rPr>
              <a:t>When I say, “Go!”</a:t>
            </a:r>
            <a:endParaRPr lang="en-US" sz="2800" b="1" dirty="0">
              <a:solidFill>
                <a:prstClr val="black"/>
              </a:solidFill>
            </a:endParaRPr>
          </a:p>
          <a:p>
            <a:r>
              <a:rPr lang="en-US" sz="5400" b="1" dirty="0" smtClean="0">
                <a:solidFill>
                  <a:prstClr val="black"/>
                </a:solidFill>
              </a:rPr>
              <a:t>Stagger </a:t>
            </a:r>
            <a:r>
              <a:rPr lang="en-US" sz="3200" b="1" dirty="0" smtClean="0">
                <a:solidFill>
                  <a:prstClr val="black"/>
                </a:solidFill>
              </a:rPr>
              <a:t>around our classroom.</a:t>
            </a:r>
          </a:p>
          <a:p>
            <a:r>
              <a:rPr lang="en-US" sz="3200" b="1" dirty="0" smtClean="0">
                <a:solidFill>
                  <a:prstClr val="black"/>
                </a:solidFill>
              </a:rPr>
              <a:t>Stop!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4340" name="AutoShape 4" descr="data:image/jpeg;base64,/9j/4AAQSkZJRgABAQAAAQABAAD/2wCEAAkGBxQSEhQQDxQUFRAUGBIVFBUUFBcUFBUVFhUXFxUUFBUYHCggGBolHBQUITEiJSkrLi4vFx8zODMsNygtLisBCgoKDg0OFxAQGiwkHyQsLCwsLC8sLCwsLCwsLCwsLCwsKywsLCwsLCwtLCwsLDQsLCwsLDUsLCwsLCwsLCwsLP/AABEIAOEA4QMBIgACEQEDEQH/xAAcAAEAAAcBAAAAAAAAAAAAAAAAAQIEBQYHCAP/xABFEAACAQIDBAcEBgcGBwEAAAABAgADEQQSIQUHMUEGEyJRYYGRMnGhsRQjQlJywTNigpKistEIJDRzw+EVNVNjs/DxJf/EABkBAQEBAQEBAAAAAAAAAAAAAAABAgQDBf/EACERAQACAgMAAwADAAAAAAAAAAABAgMREiExBEGxIkJR/9oADAMBAAIRAxEAPwDeMREBERAREQEREBEQYCWjaPSLD0c+dwTTZVdR7SlhcXBtp48JhO9vp8cGowuGYriWFywAORSCBY8mvaaFxW1Ktao1So7M7m7MxPaPjMTM/TUR/rdGM30AVmWlRDURaxbMrnvB5Ay+bH3rYWqwFYGirWsW1sT325Tn7C4Gu+qKzdxX5+MqH2XiVtnpnXT2b3562+czyjfrcUmY8dcUKyuodCGVhcEagjvE9Jp3c3t+t1v0CoSaIR3RTxpm4JFyLkHMdOV5uKelZ287V1JERKhISMhAREjAREQEREBERAREQEREBERAREQEREBLZ0l2quFwtbEubCmhI8W4INe9io85c5ie9Ojn2VjFylvqwbAgHsurZte61/KSfCHLmNxbVajVKjEu7MzEm5uSSb+ZMqtlUA7gMb/qga++W0cdZmHRpAKebmb/ADnlktxq98FOdmUbHQBgqjQchM82Xh9BcTVmHwz1Kq03epre2Ruppj8TkXJl26LbRrYfEdWxxC07jsVjm0PBge73Thtj63t9KLzvjps5dnIK9KvlAqKwGe5U5TxBtx5cbzMprPbG3ay1Fp0zQVSQuasrEM5GZUW2lz4zZVO9gSLGwuO48xOv409S4PlRq0JoiJ0uUkDIxAhIxEBERAREQEREBERAREQEREBERAREQEsXTjZZxWAxOHUkM9NstuNx2gPMi3nL7IGByxs3ZYFBCVuX9q49m5sSeYIOnlPXZdqdqfcW4/iMzfehspsHiuup0wcNisxADEZa/tOCOQb2hbmGmBqbtc8ePnznFeJ3MS+lS9Zis1bA6OVkfs1AuUa3IGg77yl29t2iKlkVhSA7L5SzOR90cQBLZsDEgBwbZrXW/A2B0PqPSe+Bw1VnC1DhFNx7ed1I5G4Gg/pOfjG+3XFp10zDo3iqGKRGzBmUg5HGt0OjZTzHfxmzFa4v3zXWFwtSmRRyU7Fcy1KDE0wwYWUhgCL3Pfzmw6CWVQeIAHwnV8bcTMOD5nfGXpEROtwkREBERAREQEREBERAREQEREBERAREQEREBERAxPeds9auAqs3tUbVVPcV0PqCRNAY8ZGzDgZ0BvF2pSp4Sph6jfW4inVSig1diqZmIH3V0ueVxNF1qOddZzZZ/lDswRukqfDY8DjMs6PYmi9lqkE6WvwMwpsA1tNfCZV0e6DVayrUqsaCnUaXe3fa4t5zxvFfZl70m/1Da3RvCIrKtP2fa434f72mXiYh0FpYamKtGjUd8RSbJW61gag4FSANMhBBBHzmWgzpxV4w4s9+dtp4iJ7PEiIgQkYkIEYiICIiAiIgIiICIiAiIgIiICJj/SrpfhdnqGxdTKzexTUFqj62JVRy8TYTWe2N+pBIwmFBGtmrOR/An9ZNjdNSoFBZiAo1JJsAO8kzX/SHe9gMPdaTNiao5URdL/rVGIHpczR3SjprjNoEjFVT1dwRRQZKItw7N9fMmY/IMl2l0vxWIxv/ABKoM3VsoyD9HTptcCkO64zC/M6zZfRzAYXatJmw1kdQpcgZXpk30dBob2PDjMZ3Q7NSrTxfWqHRjSpspFwws5I+Mw/AbZr4OvUbBs9Fg7L2TbsoxyowOjAeMzNYn1utpr3DZdPoXiUxKUgma9yri/V2H2mf7IHdxmc7T2xgtl0lXGVEauQLJxdzzIT7K+Jmm33g7SqN1q1KgexW6AZfMcOfCYlVdqrl6jXqOSXZ7lixOpYniZmuKsdvS+e1o0zZ9r4ijtCpjFbJVrWrLlsRkbsgWOhFlGhmxdkb2aJsuMpPTP36fbT3lfaHleatxuZzSJIzUaFKmQODAFjceTCUbnUzbydO7M2nSxCipQqJUQ63Qg+o4jzlbOVKFZqbB6bFWGoKkgj3EazLNjbwMbRN+t61ea1rsPW4YHzl2mm/4mHdFOn1HFstF1NKu2ignMrkAkhW5HQ8ZmM1tCQgyF5BESMgsjKEREBERAREQEREBERARE8sTXCI1RvZRWY+5Rc/KBzDve2ga21cSb3FPJRXuARQSB+0zecwwmVG1Me1etVxD6NWd6hA1ALsWsPde3lKWZE6i8WkaXAjvtIkQNvbl8Ofo1cpfMaq3t4Jp85XPuuWpi62IxFTJhanaNJF+sLHLmGY6KCbnQX1lVuAcfRMSvMVFPkUt+Rmf18Pn7I42uPeJGoWzYvQfCUkW1O62uoa19eBJHE2tKTpJu7wNZGqGlkqAHtJ2Tc8LkcbH1mT0sMpFJzfOikDtMBY2vdQbHhzGk8dp1/qrn7TX8l1gaQxeCVK9ZEPZRggPgiIvzBlCcChYsVF/l7pUUsVnzVD9tnb95ifzkrPqPSUW/alNVKqoA0LHz4D0HxlEjWnriq2Z2bkTYe4aCeDNaEZB0QxYXGYdmOVVqU7nuuf/fWdICcoYB9L8zr68J030Vx/X4TD1j7TU0zfiAs3xBiCV1khk8laWUFk0lSTRAREShERAREQEREBERATAt9e2jhtmVFU2fEMtBfAMCzn9xGHvImezU39opl+hYa57f0jsrzK9VUzHyOT1kkaAMlEjIXkHpTOs9bSnlTeBuLcFX0xad60WHkXB/mE21T437gfnNGbkMZlxdSn9+mf4TebxpPo1vumRqE9SrYev5zFunW0OrwdUjitGp+865R8SJdMRi2HV5gvU5WDcesz/Ztyy2mut6O0rYdKV+1WqC/4aYzHyuU9ZFYNSxFlC9wEjVxfZJHHh68fhLcta0hVq3OnCaYThp4Yt9Ld+knSUuNqdtV8CYVW4ZtRN6bmdoF8LUoHjRfT8NS7D4hpobgLjiJt3cXjgWxNP760X80LKw/jEDbsgZGJpEqSaQAkYCIiAiIgIiICIiAiIgJzt/aC2p1mPTDA9nD0luO56pzH+EJ6zogzk/edius2rjX/AO7lH7Cqg/lkkYuZLIyelQZycgJyqztbkq8WPhIPOe9N9J4mQptrAyfoRtM4fGUagNhmCt+FuyfnOjMLi9FY8CGB8v8A5OV6FTKwI5EToDYe0Ovw1FgTYrc6faubj1klqF2xFbN7gLD+s1PvNxmbFUqXKlTJPvqEH5IJs96y5xSuOsK58tj7N8t72tx5cZozb2O67F4iryNRwv4UORfgokhbeKVmkwM8ucnE0w96by1Yyp9ZfuAlfm0lpqm7t74F9wtmWZzuTxXV7R6pvt06gHvFj8gZrXZuJyGx9kzMOh9fqdpYOqDoatNb/q1DkPwYwrpmIiaQiIgIiICIiAiIgIMSBgBIyAkYFNtHGJRpVK1U5adNXdyeSqCSfQTjzbe0fpOIrYnLl66o9S1+AY3AnRG/Hbgw+zWo8XxR6keC2zO3oLftCc12mRC8vvRqlehtCp9pMMAB4PWphj6SxFZlu73Amsu0UDKP7jiCFJ7TlSrrlHOxXX3yjEJKJFTDCQeyGbi3U40VMM1I2zUnJF9ey+v82aaZQzOt1u0uqxYpsezWVk/a9pD8CPOJWPWz+kmN6jC1633KbEfiPZUebMs0NSbTXjNp718dlwiUb61qi/u0+388s1Up190kLb170563niGkQZWU5lsqDK5v4HyYBh8CJcgeJltSkztlA7Xj3Af0tArAEtcsAJeNhYkGpRAYEpVole/Sopt8JYKRanoWXXiGW4+KytXDA5WTKKmhHV9lgb6MqnRvgYIdhxLB0D2nUxOAw9et+lZSH5XZGZC1uV8t/OX+aCIiAiIgIiICIiAiIgQkTESDH+mvRqltDCvhqw11am49qnUAOVh8iOYJE5KqU2RijizqSrDuYGzD1BnaRE0nvZ3ZW+lbVw9XTSrUoGn4AVGSoD4ZrFe/WYgaYBnrha703FSkzJUW9mU2YXBBsfEEjzlPIgzQg1IjkZLMy6DdFTjmapWfqcHS/S1bXYn/AKdMc2148B4zJttdF9nOB1FKpSA+0KpZ3H6wN1mLZK19elMVr+NTCVWGxrUyjp7dNldT+E3E2ZhOgGAbKpqVyzgZbOvPn7MwLpL0dq4Sq6OGKAkK5FrryJHL5SVy1tOoavgvSNyve8baXXYmnlN0WihXuBqdo+dsvpMZRrSQk2GYkmw46+6TJPR4y9FnqZIsmRSdYEajWU+4yqx9PrHSsEt9Xh1NjoWpUUps58WKE+cpmoagtqutwOV+fjaVmBUqMtxYjs84E/WB1JqJe2h79ecpaeBSoMiPe12S4sV71J58vSVX0m12yi40a3dM13T9GkxuJOIZD9GoFWa47L1OKp4gWuR7u+RW3d3WyXwuzsNQrG9RULNzsajtUK+We3lMkkBIzaEREBERAREQEREBERAREQE869BXVkdQyMCrKdQQdCCJ6RA583rbrxg1+mbOU/RFH11LMztS10dSbkp33Olr8L21QxtO2WGljwnM2+XoumBxatTdMuIFRxTSn1fVhWFr2NiTmPAD2eGsyLviKqUMDhsJTuB7b2OrMACWJ/FUv5DulsGNPDNfwYWb/eWjZTtiqaU2J6ykew1jYhh7N+F9PhPRMcq1GoVWAZdPDxE58lJmdu3DkjWmS7IqU6hyPWenUX9GRwBPI3PfaQPSdGBw206YqL2lD+drq41WWfE1lUXqU6OIpEaOrEVF8rggj3S0HE0KpVA7KrGzi2YrTsblSRxvYc+M86026LZNdKnamwsMtVWo1i2HOrKbdatuAzDQjhqdeMr9hNgVrKow4q6jMKjGpflwOg9OU8Nn7BwWYK7llOul6ZPLKx10ma7MweGwgthUKk8TqSSO9zxEtr9a3P4zXFG98Y/Sru8weKcphGehiHV6lOmxzUTly3Sx7Q9oHQ9/dNaVqZRijjK6kqynirAkEHzBm2cJtUjG4JxovWFSe/P2LD1mF748MtLaTsns1kp1f2zdX/lB857YrTNe3J8ikVt0xZzcWB14j3yNNsttNLfGW415k+77YB2liRhTUFNVVqjNxcoCoYUxwLdocffrPVzvfozsV8fWFHDL2iPrGPsIt/bc+RsOc6L6N7EpYLDphqA7KDUni7H2nbxJk2wtiUMHSFDC0wlMcbcWNrZmPFj4y5SxAREShERAREQEREBERAREQERECF5GQkZICc+f2i8v03D2Pa6g5h3DOcv5zoIzmnfvWLbVYfdpUQP4j+ck+jAKGMqUwRTqOgPHKxHylOx5nj3ya0haAznvPqYRrG4kbRaBfKRWwOjD9V9fQ8Je02xlVeqeoV07L/EZpg/A3GhnquNcaA+dp5zi26a59M22ZtQ/SqVaoxyUnFQl20ULrx4DW0tvT3pIuNrionBVK377nl6fGYs1QniSffFNSeE1WvF5ZMk2elMkmwm8NwfRqnaptByxrozUlF+wqlVJNuZN+c05h0AGnnN+7hD/AHOv/nf6aTTzbPiImgkBIxIEREoREQEREBERAREQESEXk2EjJZNECVzpOX99F/8Ai1e/3aFvd1Y/3nUDCcyb76WXa1T9anQP8NvymP7L9MCkJGQmkIiCYEItJ6SXE9lp2gedOhfjoJUKoGghTJoE9Ob53Bf4TEf53+ms0LTm/dwi/wByrHvrn4IsQNnRETQREQEREBERAREQEREBERASFpGIELSMRGhAzmffq19rP4UqA+BP5zpkzl/fa19r1/BaI/gEkjBZCIkCGkRJTxgetA6z3MpENjeVcBJ55yYGB6JxnRG4tf8A8sH71aufRsv5TnelxnTW6LDZNk4UEWLCq58c9Z2B9CI+xmMRE0EREBERAREQEREBERAREQEREBERATl7fZ/zfEfho/8AjERJIwWIiQRkkRASsERASYRECdJ1l0L/AMBhP8ij/IIiWPReoiJQiIgIiICIiAiIgIiIH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700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19200"/>
            <a:ext cx="7239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blurted</a:t>
            </a:r>
            <a:endParaRPr lang="en-US" sz="9600" b="1" dirty="0">
              <a:solidFill>
                <a:prstClr val="black"/>
              </a:solidFill>
            </a:endParaRPr>
          </a:p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jerked</a:t>
            </a:r>
            <a:endParaRPr lang="en-US" sz="9600" b="1" dirty="0">
              <a:solidFill>
                <a:prstClr val="black"/>
              </a:solidFill>
            </a:endParaRPr>
          </a:p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staggered</a:t>
            </a:r>
            <a:endParaRPr lang="en-US" sz="9600" b="1" dirty="0">
              <a:solidFill>
                <a:prstClr val="black"/>
              </a:solidFill>
            </a:endParaRP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Who can use all 3 words in a sentence?</a:t>
            </a:r>
          </a:p>
        </p:txBody>
      </p:sp>
    </p:spTree>
    <p:extLst>
      <p:ext uri="{BB962C8B-B14F-4D97-AF65-F5344CB8AC3E}">
        <p14:creationId xmlns:p14="http://schemas.microsoft.com/office/powerpoint/2010/main" xmlns="" val="260307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www.photo-dictionary.com/photofiles/list/459/836penc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4191000"/>
            <a:ext cx="1679013" cy="2438400"/>
          </a:xfrm>
          <a:prstGeom prst="rect">
            <a:avLst/>
          </a:prstGeom>
          <a:noFill/>
        </p:spPr>
      </p:pic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Draw a picture to show you know what these words mean.</a:t>
            </a:r>
          </a:p>
        </p:txBody>
      </p:sp>
      <p:pic>
        <p:nvPicPr>
          <p:cNvPr id="30722" name="Picture 2" descr="http://openclipart.org/image/800px/svg_to_png/85273/spiral_noteboo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505200"/>
            <a:ext cx="1763268" cy="221794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09600" y="1752600"/>
            <a:ext cx="853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prstClr val="black"/>
                </a:solidFill>
              </a:rPr>
              <a:t>blurted</a:t>
            </a:r>
            <a:endParaRPr lang="en-US" sz="9600" b="1" dirty="0">
              <a:solidFill>
                <a:prstClr val="black"/>
              </a:solidFill>
            </a:endParaRPr>
          </a:p>
          <a:p>
            <a:r>
              <a:rPr lang="en-US" sz="9600" b="1" dirty="0" smtClean="0">
                <a:solidFill>
                  <a:prstClr val="black"/>
                </a:solidFill>
              </a:rPr>
              <a:t>jerked</a:t>
            </a:r>
            <a:endParaRPr lang="en-US" sz="9600" b="1" dirty="0">
              <a:solidFill>
                <a:prstClr val="black"/>
              </a:solidFill>
            </a:endParaRPr>
          </a:p>
          <a:p>
            <a:r>
              <a:rPr lang="en-US" sz="9600" b="1" dirty="0" smtClean="0">
                <a:solidFill>
                  <a:prstClr val="black"/>
                </a:solidFill>
              </a:rPr>
              <a:t>staggered</a:t>
            </a:r>
            <a:endParaRPr lang="en-US" sz="9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181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I can use words I learn from a text.</a:t>
            </a:r>
          </a:p>
        </p:txBody>
      </p:sp>
    </p:spTree>
    <p:extLst>
      <p:ext uri="{BB962C8B-B14F-4D97-AF65-F5344CB8AC3E}">
        <p14:creationId xmlns:p14="http://schemas.microsoft.com/office/powerpoint/2010/main" xmlns="" val="180681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I can use words I learn from a text.</a:t>
            </a:r>
          </a:p>
        </p:txBody>
      </p:sp>
    </p:spTree>
    <p:extLst>
      <p:ext uri="{BB962C8B-B14F-4D97-AF65-F5344CB8AC3E}">
        <p14:creationId xmlns:p14="http://schemas.microsoft.com/office/powerpoint/2010/main" xmlns="" val="180433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ritingunderpressure.files.wordpress.com/2011/01/ta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819400"/>
            <a:ext cx="5206151" cy="30003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10668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Tell your partner about a new word you learned last week.</a:t>
            </a:r>
          </a:p>
        </p:txBody>
      </p:sp>
    </p:spTree>
    <p:extLst>
      <p:ext uri="{BB962C8B-B14F-4D97-AF65-F5344CB8AC3E}">
        <p14:creationId xmlns:p14="http://schemas.microsoft.com/office/powerpoint/2010/main" xmlns="" val="306625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09600"/>
            <a:ext cx="3743325" cy="5163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4205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8288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prstClr val="black"/>
                </a:solidFill>
              </a:rPr>
              <a:t>blurted</a:t>
            </a:r>
            <a:endParaRPr lang="en-US" sz="115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812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28600"/>
            <a:ext cx="4953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prstClr val="black"/>
                </a:solidFill>
              </a:rPr>
              <a:t>blurted</a:t>
            </a:r>
            <a:endParaRPr lang="en-US" sz="11500" b="1" dirty="0">
              <a:solidFill>
                <a:prstClr val="black"/>
              </a:solidFill>
            </a:endParaRP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8288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Speak out suddenly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3961" y="914400"/>
            <a:ext cx="3651250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" y="2590800"/>
            <a:ext cx="26955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8381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500" y="206058"/>
            <a:ext cx="80010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u="sng" dirty="0" smtClean="0">
              <a:solidFill>
                <a:prstClr val="black"/>
              </a:solidFill>
            </a:endParaRPr>
          </a:p>
          <a:p>
            <a:pPr algn="ctr"/>
            <a:endParaRPr lang="en-US" sz="3200" b="1" u="sng" dirty="0">
              <a:solidFill>
                <a:prstClr val="black"/>
              </a:solidFill>
            </a:endParaRPr>
          </a:p>
          <a:p>
            <a:pPr algn="ctr"/>
            <a:r>
              <a:rPr lang="en-US" sz="3200" b="1" dirty="0" smtClean="0">
                <a:solidFill>
                  <a:prstClr val="black"/>
                </a:solidFill>
              </a:rPr>
              <a:t>Tell a friend a time when someone might </a:t>
            </a:r>
            <a:r>
              <a:rPr lang="en-US" sz="5400" b="1" dirty="0" smtClean="0">
                <a:solidFill>
                  <a:prstClr val="black"/>
                </a:solidFill>
              </a:rPr>
              <a:t>blurt </a:t>
            </a:r>
            <a:r>
              <a:rPr lang="en-US" sz="3200" b="1" dirty="0" smtClean="0">
                <a:solidFill>
                  <a:prstClr val="black"/>
                </a:solidFill>
              </a:rPr>
              <a:t>out.</a:t>
            </a:r>
          </a:p>
          <a:p>
            <a:pPr algn="ctr"/>
            <a:endParaRPr lang="en-US" sz="3200" b="1" dirty="0">
              <a:solidFill>
                <a:prstClr val="black"/>
              </a:solidFill>
            </a:endParaRPr>
          </a:p>
          <a:p>
            <a:pPr algn="ctr"/>
            <a:r>
              <a:rPr lang="en-US" sz="3200" b="1" dirty="0" smtClean="0">
                <a:solidFill>
                  <a:prstClr val="black"/>
                </a:solidFill>
              </a:rPr>
              <a:t>Show a frozen picture of </a:t>
            </a:r>
            <a:r>
              <a:rPr lang="en-US" sz="5400" b="1" dirty="0" smtClean="0">
                <a:solidFill>
                  <a:prstClr val="black"/>
                </a:solidFill>
              </a:rPr>
              <a:t>blurting</a:t>
            </a:r>
            <a:r>
              <a:rPr lang="en-US" sz="3200" b="1" dirty="0" smtClean="0">
                <a:solidFill>
                  <a:prstClr val="black"/>
                </a:solidFill>
              </a:rPr>
              <a:t> out.</a:t>
            </a:r>
          </a:p>
          <a:p>
            <a:pPr algn="ctr"/>
            <a:endParaRPr lang="en-US" sz="3200" b="1" dirty="0" smtClean="0">
              <a:solidFill>
                <a:prstClr val="black"/>
              </a:solidFill>
            </a:endParaRPr>
          </a:p>
          <a:p>
            <a:pPr algn="ctr"/>
            <a:endParaRPr lang="en-US" sz="3200" b="1" dirty="0">
              <a:solidFill>
                <a:prstClr val="black"/>
              </a:solidFill>
            </a:endParaRPr>
          </a:p>
          <a:p>
            <a:pPr algn="ctr"/>
            <a:r>
              <a:rPr lang="en-US" sz="3200" b="1" dirty="0" smtClean="0">
                <a:solidFill>
                  <a:prstClr val="black"/>
                </a:solidFill>
              </a:rPr>
              <a:t>Show a frozen picture of what you would look like after you </a:t>
            </a:r>
            <a:r>
              <a:rPr lang="en-US" sz="5400" b="1" dirty="0" smtClean="0">
                <a:solidFill>
                  <a:prstClr val="black"/>
                </a:solidFill>
              </a:rPr>
              <a:t>blurted</a:t>
            </a:r>
            <a:r>
              <a:rPr lang="en-US" sz="3200" b="1" dirty="0" smtClean="0">
                <a:solidFill>
                  <a:prstClr val="black"/>
                </a:solidFill>
              </a:rPr>
              <a:t> out an answer.</a:t>
            </a:r>
            <a:endParaRPr lang="en-US" sz="3200" b="1" dirty="0">
              <a:solidFill>
                <a:prstClr val="black"/>
              </a:solidFill>
            </a:endParaRPr>
          </a:p>
          <a:p>
            <a:pPr algn="ctr"/>
            <a:endParaRPr lang="en-US" sz="2800" b="1" u="sng" dirty="0">
              <a:solidFill>
                <a:prstClr val="black"/>
              </a:solidFill>
            </a:endParaRPr>
          </a:p>
          <a:p>
            <a:pPr algn="ctr"/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21508" name="AutoShape 4" descr="data:image/jpeg;base64,/9j/4AAQSkZJRgABAQAAAQABAAD/2wCEAAkGBhQSEBUUExQSFRUUFBAQFBUSEBQUEBQUFBAVFBQUFBQXHCYeFxkkGRQUHy8gIycpLCwsFR4xNTAqNSYrLCkBCQoKDgwOGg8PFywgHBwpKSkpKSkpKSwpKSkpLCkpLCwpKSkpKSksKSksLCksKSkpKSwpLCkpLCkpKSwpKSwsLP/AABEIAMEBBQMBIgACEQEDEQH/xAAcAAABBQEBAQAAAAAAAAAAAAADAAECBAUGBwj/xABCEAABAwIDBQQHBAkCBwAAAAABAAIDBBEFITESQVFhcROBkaEGIjJSscHRBxRy4RVCQ2KCkqKy8BbxFyMzNGNz4v/EABkBAAMBAQEAAAAAAAAAAAAAAAECAwAEBf/EACERAAMBAAIDAAMBAQAAAAAAAAABAhEDIRIxQQQTUWEU/9oADAMBAAIRAxEAPwAAbdXIoQBc6INM0XzViOznWN/HLwXoNnEkCNOXn1c+iNDhLz7QIC0qTDhewdmLZBakcwBLSL+am+R/B1C+kMGw9oFviFtDZYdFUiBBvYdynG9zjciwG8rnb0ulhZZGb5KwxiGCoTVoYl9jdItg2ViGx1WX9/uBdWYahDDF00rbWVDE6cticcjYG1+id2JgGw15KtjlaOyNzbLO+/kjKegprDz5zrlIpPdnkmXonDg4KmChqbVjEwtLC475+KoQx3K6H0fp7E36jqpXWIpE6zeoMOBAJWrtABAp9LIjY1xN6daWE+0Uw6ygBZIuQCT21VrJdkX1PBFcVVqDdFAZnxVZcSCLb08tOHgI8jRbQBQhab7rKmiYZFZQi2Q7uKxZKY30suzfCCb2us/EWjp3Kk2xKhHLmm438EFwVqqmzOeSpuK6E2c7SGUko9c1KRybQYQcUlEpLAM4OV+nJJFhfmqBjtqtHCgdoW6pK9FZ9mjPV2GywWO87+t0ehMbTtOk11vf5KmGOL3bwbjTwQA1ctvOkdELe2dQ/GIAPaJ6MPzsgv8ASCO1gH+Q+a5xPZSLeJvn0kysI/F35KjW+kbLgPa9l9HD1mHllmD3Km0ppGBzbOFwdyyZnKZ0VLVRvjBY5ruOy4EjqNQpjEBYgHTJee1tC6F200kt3OGreRt8U0WKP3m/XXxTKl9EcP4dzNiFhdntc8wsyve9zLuuSTx07ljU+Ld3XP4LUbWF19kgjuP+ytLXwhSf1GbscFYionOBtuFzfgr8EJBzA5ncrH6WbsFpAFwRlbgqO38EUr6c+VNiG4p2lVJl6ifZ4uLhdZhlPsv5WuOK5bC5rO0vfLpzXUU8lgD/ALhc/KX4zeY9TDlSjqFcbIuU6CRcUPtM0pZMlV7VExd2roEjc0zJUi+6xgL2XKIIL6qbRYIUkiICMjrLmcWrCSQNy06+qNjY6LCqb81aEStlB7UPZViRh4ILNV0pnO0MFFxRWgIciIAaSmSAkjoMKnaA9VqYZRO9rZNvJZLAWG+XxWxRYy5oG9qle50VnN7NeJluayK6K0h4e0O/NatNUtcbjfmqeKAGxHMH5fNctI6ZZQsnCYp2tSFSYCQTWUgiYlsgjMXByIOhWFiWEGO7mXLN43t+o5reCkHIYE5BrkVkljcXB5arRxTBrXfGMtS0bubfoshpQ9BNOPGJNnZJ2hz18dVL72Drl1+qzmlTunm3PonXHNF//MtFJqoMfbMfFHZUHfY+RV1zr6iFfjv4y/T1BY64Wg3Fs8hrryWM2dp5dfqjxPtnkfMKmzXok1U+zraStyFt3HVacFeFx+HV/rWO/K5WuBle/mo1BWaNiauGiZky54VmatUtRtOsEvjgfLTebKoioF73VIuzA4+SnLALJcG0uipB3oVROAFn1MwboqklcSUykDoDiNYd2nNAw2YudYlNiFSy2ufLis2nns66up1EG+zeqyGArEnq9rcE89S52t7KqU0zgKrR9tMXKN0lQmEskobSSxikXXVlmgvu3Ks1hV6nYeCSiiLFLNbcj1laAwl2XAbyeSysRxARj946D5lc9UYk5xuSSua6RaEzp2Yiw8fC/wAEZtZH73iCFx7a5HZiPNR06DsGSNOjmnvCN2a5BuIo8eJW5dDb4I6Y6fZS2Vgx4wfePjf4qwzGDxHeB8kQ6bLVl4pgu1d8eupbudzHAqTMW47PwVyHEW/4Qtmm05ZuSkCuhxDDmTes0gP6ZO5H6rn5GFpsRYjcUrnApjhSCGHKV1hid1Jj7aZIYKV1gl6GrtqAfI/RaEWJA77cjl56LB7VWRSSlu12cmzrcRutbjeyb9jXsR8M16NGoluVbwatax3rE8uHeuUOIkH1Tblu8FYbiO5wI8vIqq5pax9Ea/Gue57O5nrmnNrh3Ky2e7Neq4mKqBGR7tCrwqHssbkJ/BP0yLpp9o25KoLGqavM2Un14I5qm8cSnmc9k6rSIN1NrUqa189EZ2yqNiJEb80F6m4oRcijMYuTbSYlJoRFJhJGZEdwSS6HCFTGdw8FVEzhkcr8V0NNCHNSmwoHUKCtLpl/A5Cpw3tHFxe4aDQECwQHejh3SeLPzW9W0Ww4cCgufnkp8qnNX0px7uMxT6Nv99ve0hR/07Lucw97vot7tFNrlDC+HOHAZhuaej/qo/oqcfqHuc36rqA5SC2Gw5Q0Uw/Zv7hf4KJZKNWSfyO+i7FjFWqcTY3T1jy07yjhjlDUvGocOoIUf0m7ituoxB78ibDgMh38VW2UuhwzhjDxo4+KhLib3G5c42yFyVomBvAeAUTRs90eC2sOFBuJPG+/UBFbi53gIxoWcPMoE2HA+ybdcwtrNgZmLjePNaVG3aF3NdY2IAsDbjc6BZWEYd6+1KAWt0G5x58h5+K0Zq+SeUxQ5b3vPstHE/IKPJytdI6OLj3tm3TYxBTkWiBkOTRcySE7gL/EKzsVdTJeSTsIgcw115OlxkD1OXAqOF0sNI3bDdqS2ckmbzxt7o6eaPBTy1LtqRxii1DQB2rx3+y3mc/iuVtv2dKxeglZilNRtLmiPb3u2QZCbalxzuuIxn07kndZzWmO/skZ9QdxXoNc6nhYQI4zYfrtDr9dq9+9ea49RMlf2kIazc9oADL7nNA04Hu4p128F/0IyoAsWm7Xeyd/Np5haEOIOAte44HMfksGiw4g+u8ttmNmIOBPE+uFoCED9oP4o5B/aHLshtHLyY3/AIbLaoHl5hEHj0WO1ltJYj/FI3+5gRY5XD3T+GSM+QdddM89L32clcEv10arSiBypxVR/WafC/mFbZOwi17HnkrrmlnO+GkOSoEqTh/m5MrIiRsjRNRqDDjI6wyG8rpDhjWMFhchTu0uh5hsyKWNxCS14aUWub3KSg6KKTOiGyjOrslnTuO3YG6uUsQ3hBodMoYjVXBy0WS0rq6vD2HPNZNZTRZ2yPVI15ehk/H2ZgcptKE9ttM0KSoIGTCTzsAlcUvhRXL+l9pQJsVY3T1jyPq+P0WVM6R+unAEAKApzy8UPG/iN5z/AEsT175NTlwGQ/NCaE7ac8lMQHkt+q38N+2P6RAUgpCDn5Ijaa+/yR/Tf8N+6P6AKStGk5oseHg7z5fRH9NG/dJmlSp6cyO2Wi58gOJ5LRdh7P3vH8lzr/Sxsb3NjbkCRcnNxHyU+VVC0rxVPI8OtZ6MvkAawhrdHPPtW37Ld58FtUWEQ07QxgAAzO9zj7zjvK82b6fz2tcActVb/wBfFrQWjaedS7QD6rgc19O7V6R6Q3DWkhxBy02rW6gfVCxWuETCdOa82/4iVF8yLcPzXV4H6bse0Fzg3kTZDGjdMq0eAz1j9uQuihve5HrOH7jTr1OXVdXS0tLTM2Y2AcXOsZHdXH4DLkqz/SiBw9oX6rBxn0hZsuzGiKRqplXH5Y3yDs2gHM+oAAR0G/ms4QHgfBZuDVLn1QN9z+4bJ/JdOQvR/H4fOdbPP/I5/CsSMv7qfdPgl9xPurUARI4yTYLp/wCaf6c3/TX8Mb9GH3fMI9Ph0oPq3H8QW9HQ3OZV2noGjee5L+qF9Zv3W/iKdHhlR+0c23DaJ+RCI6heNQ3Ln/8AK6Ono3WG9XhQX1AKVV4jPa9mdhNNlll3LTfHYKzDTBqmWXU3WsZTiMmQBJXnUgSR8gYcpsgOOhKVPVZ8giVVhnZY1RVZ5FVS0k3hvTzZclz1VN65zv3JxXnS6o1LySniMFqtHPinaLquCrNNJYqr6EQGSJDIWlUwi11RLM0U9A0QATgKfZp7IgGa1WqZo71XCLE5BhQZ0Wan2lhZWYqQObe5BQTFuSamNhXK81xim7Ooe395xHR2Y8iF6Y+POy57049HXdi2pAyBEb7agH2HHvuO8KX5C2dKcLyjiA5MCmumvmvPw79DOdknhchgqbEApllkhGYKMypc5wzN9OqA3RSa8tII3G6A+nVegeHkvkkcDZo7MficbnwA81076ck2AOuWSv8AorSMOHxPjaGlxkc/U+vtm5ueVlr0tPs6kdF3cNeMnBzLyowGYI7UkBaVHRtaDaxIF1ddHtuyGihS0xaTcam2ao7bXZNSkCpaLadmNf8ALroKbCGixIzCDQQ2K1muUaplZlDCIJbCfaUlMcE4Jg1FITELGI2Tprp1jHH1NASsapwcgrtHALNqyArTbRKoRxboC12h8FZdRhzb3sVq1UrQsyeXgrqmyOJFdlEb8VKWnsbb0oakhFknvqm70HRJjPVsQhmEXSFSfBQ7S6yTMyUltFH7vwUL5rWo4bgG2izfiZLTPfROA08FKmpTfRazy4mwCt09MAQT4bkj5OhvAqMpi1tzbuVCQm9wFtVMDje3SyznYY/UfFCX/Q0hYXRdq6xv1XVVGBRywPhcPVkYWHlcZEcwbHuWJh8b25W7109GDbPgpcr0pxro+Z8Uw90Ez4nizo3uY7qDa45b+9VCvSftnwPYmjqWjKUdm/8AGwZHvZb+RebLlaw6UyTUZqExFakY6DtTFJpTrIJ659kNdt0ssR/ZvDh0eLHzb5rsqjDwRkvLfseq9msezc+J3i1zXDyuvYCqwyNrsyIadzSiOjucxmtB0d0KKAjVU0TCUUeSMAiMameUoSIU7qLVIlYwrpimumLljDEpJrpLGMV0yz6lwVMSvvqrUcV81bMJ7pXfSByz67DzqDlwW0SQgTOBTKmhXKZzbqcjUIW0uiliBB0WDPFYq81pGlhAORYHKuFJqfBdLbrFXqGW2QzWaxalLTZbQ8lOvQ8+zSDLkG6UshuAM+ilA24R48NLje9ui59wthdo6XaGfmrAwlpO/uVulj2QArDSpOimGdBhAab3JV21gjPcqkr0NbDmHNfaJhonoJha7mDtm9Y8z/TtDvXz+vpySMOBB0IIPQ5FfNNfT9nK9nuPez+Vxb8ktDSQaitQWlFa5TKIO1EshsKJdKOdR9mcuziUf7zZW+MTvovbGBeB+hc+ziFMf/NG3+Z2z819BsaqwStdjNaptCkAmcnEE4oRKk5yC9ywCTprKIqEB7UwCJiztqLnoJKjtLGDNenQmhJYBz88AOY1TwNsM1Jk3FRe+6oIDdLuVCqu3oUeZljcKdgRmnXQr7Md05AzVWWQHqtPEYctFmGnV5z2RrRnw5XyPRSpqUuV7D6XayW3T0GzuS1yZ0GY0w20JC1qCjJH+WU5aUl4WtRQbKjV9FZgejoNkWKvxRWUWlP2ig3pYLdIPQDIm7RAxYdIgPKgZEMyImDAr5sx+YOq53DQzTEdDI4r6AxnFhT08kp/UY5w5u0aO9xAXzjI65J45pWFDhyI0oQRY2pB0WIyiKDAppSiNv0JozJiFM0D9tG88msdtuPg0r6IAXmX2MYMAyapcBcuEDDvAaA59upLB/CvTC9UklT7JWQ3FSLkKQphSL3Ku+YKE0qpufdMAtdtdTDlVjCsBYAzypRRpCNFAsgERyToT3JLGMh8YVeWwQnVJsgNqLuVkiTYB9QS618lehfdS+6NdnYJjS2OSLaYEmggow5WBhjB+qDz3qVOrrCptsokipBhrW6ZI7YkcFS2Uuhwq/dxe6tMamIUS5AJNzkIyJnPQ1jE+0S21EMTHJYw5eo7SiUCtq2xRukfk1jXOPQC6wDgftYx/JlM08JZLf0NPm7wXmJV7GMRdPM+V/tPcXHlfQDkBYdyopGOOEaMITQjsSsdBmKbUNq3fQ/CvvFbDGRdpeHP/Az13eTSO9KMe2+h2F/d6GCO1jsB7/xyeu7w2rdy1yVF0qFJMrIiEfKq8syDJOqz5kQEpH3UWtUdpHhjuiANBErAYosUroBGumJTufZVpJFjCeE6EZEkQHHtqr6ILyb3CpxPsrcUoHVd3jhybpsUc5tmr8Ul1iw1IVuOoXPUllRrXT9qqTapCdV52SeI/kajZ0eOoWC+cqcFQVnAPI3TIouKpxTqwHJcH0YojMkggTTIGJPmQ2G6AXosBWMWmwkrgPtaxjs4mU7TnJ/zH29xp9UHq65/gXoRrAxpc42DQXEncALkr599KsbNVVSTHRzvVHusGTB4Ad90rYyMYpJFIJAk2hGaEJqM1KUQRq9L+yHC85qg7gIGdTZ7/IMHeV5q1e4ehNF2FBC3Qub2zusnrD+nZHcjK7Bb6OgfKq8k6FNMqr5VUkFfMmbmq+2pNkRFL0cauR2AWWydT+8rBNPtEg9ZgnUmzrYbS/I5A7QXQXT5Ku6VE2lt8qSzzMksDTjmojUkl6BxFqLcrsaSSlRWQ+8KG9JJTGJDRSg+aSSxi9ArsaSSkyshQqsySSUIAo0SSSBkUvSj/saj/wBMv9pXgkupSSSUOgZSCSSRjIK1EakkgUQUL6Apf+kz8Ef9gTpJoJ8gGVV3JJKpNkQphJJEUcKYSSWMSTtSSWMO5BekksYGkkk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516" name="AutoShape 12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518" name="AutoShape 14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520" name="AutoShape 16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176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prstClr val="black"/>
                </a:solidFill>
              </a:rPr>
              <a:t>jerked</a:t>
            </a:r>
            <a:endParaRPr lang="en-US" sz="115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371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973" y="221298"/>
            <a:ext cx="723582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prstClr val="black"/>
                </a:solidFill>
              </a:rPr>
              <a:t>jerked</a:t>
            </a:r>
            <a:endParaRPr lang="en-US" sz="11500" b="1" dirty="0">
              <a:solidFill>
                <a:prstClr val="black"/>
              </a:solidFill>
            </a:endParaRP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1777751"/>
            <a:ext cx="403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A quick sharp </a:t>
            </a:r>
          </a:p>
          <a:p>
            <a:r>
              <a:rPr lang="en-US" sz="3200" dirty="0" smtClean="0">
                <a:solidFill>
                  <a:prstClr val="black"/>
                </a:solidFill>
              </a:rPr>
              <a:t>pull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6394" y="221298"/>
            <a:ext cx="265480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5" y="3200400"/>
            <a:ext cx="3175966" cy="352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65179">
            <a:off x="3354792" y="2812099"/>
            <a:ext cx="4114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6767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409</Words>
  <Application>Microsoft Office PowerPoint</Application>
  <PresentationFormat>On-screen Show (4:3)</PresentationFormat>
  <Paragraphs>89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st</cp:lastModifiedBy>
  <cp:revision>5</cp:revision>
  <dcterms:created xsi:type="dcterms:W3CDTF">2013-11-20T14:36:10Z</dcterms:created>
  <dcterms:modified xsi:type="dcterms:W3CDTF">2013-12-02T17:14:28Z</dcterms:modified>
</cp:coreProperties>
</file>