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5" r:id="rId9"/>
    <p:sldId id="266" r:id="rId10"/>
    <p:sldId id="264" r:id="rId1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68" y="-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65-165F-481D-A04A-8D1408AB723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A7DE-4197-49D8-BAE5-BD5DF1580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65-165F-481D-A04A-8D1408AB723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A7DE-4197-49D8-BAE5-BD5DF1580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65-165F-481D-A04A-8D1408AB723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A7DE-4197-49D8-BAE5-BD5DF1580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65-165F-481D-A04A-8D1408AB723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A7DE-4197-49D8-BAE5-BD5DF1580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65-165F-481D-A04A-8D1408AB723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A7DE-4197-49D8-BAE5-BD5DF1580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65-165F-481D-A04A-8D1408AB723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A7DE-4197-49D8-BAE5-BD5DF1580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65-165F-481D-A04A-8D1408AB723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A7DE-4197-49D8-BAE5-BD5DF1580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65-165F-481D-A04A-8D1408AB723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A7DE-4197-49D8-BAE5-BD5DF1580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65-165F-481D-A04A-8D1408AB723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A7DE-4197-49D8-BAE5-BD5DF1580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65-165F-481D-A04A-8D1408AB723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A7DE-4197-49D8-BAE5-BD5DF1580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65-165F-481D-A04A-8D1408AB723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A7DE-4197-49D8-BAE5-BD5DF1580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D1165-165F-481D-A04A-8D1408AB723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1A7DE-4197-49D8-BAE5-BD5DF15803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ad.gov/books/pageturner/2006gen3240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wonderful wizard of oz 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5110163" cy="68373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239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Character Notebook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8001000"/>
            <a:ext cx="495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RL.1.3 Describe characters, settings, and major events in a story using key details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1143000" y="8305800"/>
            <a:ext cx="4419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http://read.gov/books/pageturner/2006gen32405/#page/168/mode/2up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6096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Glinda</a:t>
            </a:r>
            <a:endParaRPr lang="en-US" sz="6000" b="1" dirty="0"/>
          </a:p>
        </p:txBody>
      </p:sp>
      <p:pic>
        <p:nvPicPr>
          <p:cNvPr id="20482" name="Picture 2" descr="http://3.bp.blogspot.com/-zGf0BtYAhoU/U1KSRTP6lBI/AAAAAAAAAqw/66aIqJQy-cE/s1600/the-wonderful-wizard-of-oz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1828800" cy="262030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0" y="51054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Image result for glinda the good wi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257800"/>
            <a:ext cx="1232896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1rAIAwoCb-w/U1KSHHMhU0I/AAAAAAAAAp4/aA5l9Ynh99c/s1600/oz-the-wonderful-wiz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524000" cy="21835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3048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Dorothy</a:t>
            </a:r>
            <a:endParaRPr lang="en-US" sz="6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1054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7" descr="Image result for dorothy g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257801"/>
            <a:ext cx="981285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81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Munchkins</a:t>
            </a:r>
            <a:endParaRPr lang="en-US" sz="6000" b="1" dirty="0"/>
          </a:p>
        </p:txBody>
      </p:sp>
      <p:pic>
        <p:nvPicPr>
          <p:cNvPr id="19458" name="Picture 2" descr="http://1.bp.blogspot.com/-jk3v4sbBMac/U1KSKlh73CI/AAAAAAAAAqE/w3hPtOcxS-M/s1600/the-wonderful-land-of-oz.jpg"/>
          <p:cNvPicPr>
            <a:picLocks noChangeAspect="1" noChangeArrowheads="1"/>
          </p:cNvPicPr>
          <p:nvPr/>
        </p:nvPicPr>
        <p:blipFill>
          <a:blip r:embed="rId2" cstate="print"/>
          <a:srcRect l="3716" t="18477" r="34514" b="42949"/>
          <a:stretch>
            <a:fillRect/>
          </a:stretch>
        </p:blipFill>
        <p:spPr bwMode="auto">
          <a:xfrm>
            <a:off x="381000" y="304800"/>
            <a:ext cx="1447800" cy="1295400"/>
          </a:xfrm>
          <a:prstGeom prst="rect">
            <a:avLst/>
          </a:prstGeom>
          <a:noFill/>
        </p:spPr>
      </p:pic>
      <p:pic>
        <p:nvPicPr>
          <p:cNvPr id="21506" name="Picture 2" descr="Image result for Munchk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0"/>
            <a:ext cx="1828800" cy="1496781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0" y="50292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spSya_t_K5I/U1KSFxk1qnI/AAAAAAAAApY/Upm02PH7rHE/s1600/book-the-wonderful-wizard-of-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828800" cy="26203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Scarecrow</a:t>
            </a:r>
            <a:endParaRPr lang="en-US" sz="6000" b="1" dirty="0"/>
          </a:p>
        </p:txBody>
      </p:sp>
      <p:pic>
        <p:nvPicPr>
          <p:cNvPr id="14340" name="Picture 4" descr="Image result for scarecrow from wizard of o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410200"/>
            <a:ext cx="1452563" cy="1836738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0" y="51054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Tin Woodman</a:t>
            </a:r>
            <a:endParaRPr lang="en-US" sz="6000" b="1" dirty="0"/>
          </a:p>
        </p:txBody>
      </p:sp>
      <p:pic>
        <p:nvPicPr>
          <p:cNvPr id="16386" name="Picture 2" descr="http://3.bp.blogspot.com/-W6AqudquSy4/U1KSTGkUljI/AAAAAAAAAsg/ctV0_oKULAo/s1600/the-wonderful-wizard-of-oz-l-frank-ba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701841" cy="24384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0" y="51054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Image result for tinman from wizard of o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57800"/>
            <a:ext cx="1024154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Cowardly Lion</a:t>
            </a:r>
            <a:endParaRPr lang="en-US" sz="6000" b="1" dirty="0"/>
          </a:p>
        </p:txBody>
      </p:sp>
      <p:pic>
        <p:nvPicPr>
          <p:cNvPr id="17410" name="Picture 2" descr="http://1.bp.blogspot.com/-9saYNkLXCnI/U1KSdcccsMI/AAAAAAAAArc/iuq5oraI0wE/s1600/the-wonderful-wizard-of-oz-frank-ba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595476" cy="2286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0" y="51054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Image result for cowardly l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57800"/>
            <a:ext cx="1219199" cy="1545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09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Wizard of Oz</a:t>
            </a:r>
            <a:endParaRPr lang="en-US" sz="4800" b="1" dirty="0"/>
          </a:p>
        </p:txBody>
      </p:sp>
      <p:pic>
        <p:nvPicPr>
          <p:cNvPr id="18434" name="Picture 2" descr="http://3.bp.blogspot.com/-UJNp4vias_Y/U1KSPUgHG3I/AAAAAAAAAqc/_v9bUV0SJL8/s1600/oz-the-wonde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755024" cy="25146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0" y="51054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57800"/>
            <a:ext cx="1391622" cy="170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5856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381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Wicked Witch of the West</a:t>
            </a:r>
            <a:endParaRPr lang="en-US" sz="4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1054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 descr="Image result for wicked witch of the w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57800"/>
            <a:ext cx="835136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4572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Winged Monkeys</a:t>
            </a:r>
            <a:endParaRPr lang="en-US" sz="48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28600"/>
            <a:ext cx="1676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51054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 descr="Image result for winged monk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257800"/>
            <a:ext cx="1219200" cy="1486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40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 User</cp:lastModifiedBy>
  <cp:revision>7</cp:revision>
  <dcterms:created xsi:type="dcterms:W3CDTF">2017-01-26T14:13:26Z</dcterms:created>
  <dcterms:modified xsi:type="dcterms:W3CDTF">2017-01-26T15:23:31Z</dcterms:modified>
</cp:coreProperties>
</file>