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62" r:id="rId4"/>
    <p:sldId id="263" r:id="rId5"/>
    <p:sldId id="258" r:id="rId6"/>
    <p:sldId id="259" r:id="rId7"/>
    <p:sldId id="260" r:id="rId8"/>
    <p:sldId id="261" r:id="rId9"/>
    <p:sldId id="264" r:id="rId10"/>
  </p:sldIdLst>
  <p:sldSz cx="6858000" cy="9144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7" d="100"/>
          <a:sy n="77" d="100"/>
        </p:scale>
        <p:origin x="-1512" y="-90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4290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8615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72050" y="366185"/>
            <a:ext cx="1543050" cy="7802033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42900" y="366185"/>
            <a:ext cx="4514850" cy="7802033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133601"/>
            <a:ext cx="6172200" cy="6034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ACD1165-165F-481D-A04A-8D1408AB7230}" type="datetimeFigureOut">
              <a:rPr lang="en-US" smtClean="0"/>
              <a:pPr/>
              <a:t>1/26/2017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8475134"/>
            <a:ext cx="21717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A81A7DE-4197-49D8-BAE5-BD5DF158030C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://reallycoolblog4you.blogspot.com/2014/04/wizard-of-oz-books.html" TargetMode="External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66" name="Picture 2" descr="Image result for wonderful wizard of oz book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838200" y="381000"/>
            <a:ext cx="5110163" cy="6837363"/>
          </a:xfrm>
          <a:prstGeom prst="rect">
            <a:avLst/>
          </a:prstGeom>
          <a:noFill/>
        </p:spPr>
      </p:pic>
      <p:sp>
        <p:nvSpPr>
          <p:cNvPr id="5" name="TextBox 4"/>
          <p:cNvSpPr txBox="1"/>
          <p:nvPr/>
        </p:nvSpPr>
        <p:spPr>
          <a:xfrm>
            <a:off x="0" y="7239000"/>
            <a:ext cx="68580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b="1" dirty="0" smtClean="0"/>
              <a:t>Character Notebook</a:t>
            </a:r>
            <a:endParaRPr lang="en-US" sz="4800" b="1" dirty="0"/>
          </a:p>
        </p:txBody>
      </p:sp>
      <p:sp>
        <p:nvSpPr>
          <p:cNvPr id="6" name="TextBox 5"/>
          <p:cNvSpPr txBox="1"/>
          <p:nvPr/>
        </p:nvSpPr>
        <p:spPr>
          <a:xfrm>
            <a:off x="990600" y="8001000"/>
            <a:ext cx="4953000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100" dirty="0" smtClean="0"/>
              <a:t>RL.1.3 Describe characters, settings, and major events in a story using key details</a:t>
            </a:r>
            <a:endParaRPr lang="en-US" sz="1100" dirty="0"/>
          </a:p>
        </p:txBody>
      </p:sp>
      <p:sp>
        <p:nvSpPr>
          <p:cNvPr id="7" name="Rectangle 6"/>
          <p:cNvSpPr/>
          <p:nvPr/>
        </p:nvSpPr>
        <p:spPr>
          <a:xfrm>
            <a:off x="1066800" y="8305800"/>
            <a:ext cx="4876800" cy="2616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100" dirty="0" smtClean="0">
                <a:hlinkClick r:id="rId3"/>
              </a:rPr>
              <a:t>http://reallycoolblog4you.blogspot.com/2014/04/wizard-of-oz-books.html</a:t>
            </a:r>
            <a:r>
              <a:rPr lang="en-US" sz="1100" dirty="0" smtClean="0"/>
              <a:t> </a:t>
            </a:r>
            <a:endParaRPr lang="en-US" sz="110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362" name="Picture 2" descr="http://3.bp.blogspot.com/-1rAIAwoCb-w/U1KSHHMhU0I/AAAAAAAAAp4/aA5l9Ynh99c/s1600/oz-the-wonderful-wizard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152400"/>
            <a:ext cx="1676400" cy="2401948"/>
          </a:xfrm>
          <a:prstGeom prst="rect">
            <a:avLst/>
          </a:prstGeom>
          <a:noFill/>
        </p:spPr>
      </p:pic>
      <p:sp>
        <p:nvSpPr>
          <p:cNvPr id="3" name="TextBox 2"/>
          <p:cNvSpPr txBox="1"/>
          <p:nvPr/>
        </p:nvSpPr>
        <p:spPr>
          <a:xfrm>
            <a:off x="2133600" y="304800"/>
            <a:ext cx="38100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Dorothy</a:t>
            </a:r>
            <a:endParaRPr lang="en-US" sz="6000" b="1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209800" y="304800"/>
            <a:ext cx="38100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Witch of the North</a:t>
            </a:r>
            <a:endParaRPr lang="en-US" sz="6000" b="1" dirty="0"/>
          </a:p>
        </p:txBody>
      </p:sp>
      <p:pic>
        <p:nvPicPr>
          <p:cNvPr id="19458" name="Picture 2" descr="http://1.bp.blogspot.com/-jk3v4sbBMac/U1KSKlh73CI/AAAAAAAAAqE/w3hPtOcxS-M/s1600/the-wonderful-land-of-oz.jpg"/>
          <p:cNvPicPr>
            <a:picLocks noChangeAspect="1" noChangeArrowheads="1"/>
          </p:cNvPicPr>
          <p:nvPr/>
        </p:nvPicPr>
        <p:blipFill>
          <a:blip r:embed="rId2" cstate="print"/>
          <a:srcRect l="45980" t="18477" r="8041" b="13452"/>
          <a:stretch>
            <a:fillRect/>
          </a:stretch>
        </p:blipFill>
        <p:spPr bwMode="auto">
          <a:xfrm>
            <a:off x="457200" y="228600"/>
            <a:ext cx="1077686" cy="2286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133600" y="381000"/>
            <a:ext cx="38100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err="1" smtClean="0"/>
              <a:t>Quadlings</a:t>
            </a:r>
            <a:endParaRPr lang="en-US" sz="6000" b="1" dirty="0"/>
          </a:p>
        </p:txBody>
      </p:sp>
      <p:pic>
        <p:nvPicPr>
          <p:cNvPr id="19458" name="Picture 2" descr="http://1.bp.blogspot.com/-jk3v4sbBMac/U1KSKlh73CI/AAAAAAAAAqE/w3hPtOcxS-M/s1600/the-wonderful-land-of-oz.jpg"/>
          <p:cNvPicPr>
            <a:picLocks noChangeAspect="1" noChangeArrowheads="1"/>
          </p:cNvPicPr>
          <p:nvPr/>
        </p:nvPicPr>
        <p:blipFill>
          <a:blip r:embed="rId2" cstate="print"/>
          <a:srcRect l="3716" t="18477" r="34514" b="42949"/>
          <a:stretch>
            <a:fillRect/>
          </a:stretch>
        </p:blipFill>
        <p:spPr bwMode="auto">
          <a:xfrm>
            <a:off x="381000" y="304800"/>
            <a:ext cx="1447800" cy="12954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8" name="Picture 2" descr="http://4.bp.blogspot.com/-spSya_t_K5I/U1KSFxk1qnI/AAAAAAAAApY/Upm02PH7rHE/s1600/book-the-wonderful-wizard-of-oz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228600"/>
            <a:ext cx="1828800" cy="2620306"/>
          </a:xfrm>
          <a:prstGeom prst="rect">
            <a:avLst/>
          </a:prstGeom>
          <a:noFill/>
        </p:spPr>
      </p:pic>
      <p:sp>
        <p:nvSpPr>
          <p:cNvPr id="3" name="TextBox 2"/>
          <p:cNvSpPr txBox="1"/>
          <p:nvPr/>
        </p:nvSpPr>
        <p:spPr>
          <a:xfrm>
            <a:off x="2286000" y="381000"/>
            <a:ext cx="38100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Scarecrow</a:t>
            </a:r>
            <a:endParaRPr lang="en-US" sz="6000" b="1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209800" y="304800"/>
            <a:ext cx="38100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Tin Woodman</a:t>
            </a:r>
            <a:endParaRPr lang="en-US" sz="6000" b="1" dirty="0"/>
          </a:p>
        </p:txBody>
      </p:sp>
      <p:pic>
        <p:nvPicPr>
          <p:cNvPr id="16386" name="Picture 2" descr="http://3.bp.blogspot.com/-W6AqudquSy4/U1KSTGkUljI/AAAAAAAAAsg/ctV0_oKULAo/s1600/the-wonderful-wizard-of-oz-l-frank-baum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228600"/>
            <a:ext cx="1701841" cy="24384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209800" y="304800"/>
            <a:ext cx="38100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smtClean="0"/>
              <a:t>Cowardly Lion</a:t>
            </a:r>
            <a:endParaRPr lang="en-US" sz="6000" b="1" dirty="0"/>
          </a:p>
        </p:txBody>
      </p:sp>
      <p:pic>
        <p:nvPicPr>
          <p:cNvPr id="17410" name="Picture 2" descr="http://1.bp.blogspot.com/-9saYNkLXCnI/U1KSdcccsMI/AAAAAAAAArc/iuq5oraI0wE/s1600/the-wonderful-wizard-of-oz-frank-baum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228600"/>
            <a:ext cx="1595476" cy="22860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286000" y="609600"/>
            <a:ext cx="38100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dirty="0" smtClean="0"/>
              <a:t>Wizard of Oz</a:t>
            </a:r>
            <a:endParaRPr lang="en-US" sz="4800" b="1" dirty="0"/>
          </a:p>
        </p:txBody>
      </p:sp>
      <p:pic>
        <p:nvPicPr>
          <p:cNvPr id="18434" name="Picture 2" descr="http://3.bp.blogspot.com/-UJNp4vias_Y/U1KSPUgHG3I/AAAAAAAAAqc/_v9bUV0SJL8/s1600/oz-the-wonderful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81000" y="304800"/>
            <a:ext cx="1755024" cy="2514600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2362200" y="609600"/>
            <a:ext cx="38100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dirty="0" err="1" smtClean="0"/>
              <a:t>Glinda</a:t>
            </a:r>
            <a:endParaRPr lang="en-US" sz="6000" b="1" dirty="0"/>
          </a:p>
        </p:txBody>
      </p:sp>
      <p:pic>
        <p:nvPicPr>
          <p:cNvPr id="20482" name="Picture 2" descr="http://3.bp.blogspot.com/-zGf0BtYAhoU/U1KSRTP6lBI/AAAAAAAAAqw/66aIqJQy-cE/s1600/the-wonderful-wizard-of-oz-book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228601"/>
            <a:ext cx="1828800" cy="2620306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51</TotalTime>
  <Words>35</Words>
  <Application>Microsoft Office PowerPoint</Application>
  <PresentationFormat>On-screen Show (4:3)</PresentationFormat>
  <Paragraphs>11</Paragraphs>
  <Slides>9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Office Theme</vt:lpstr>
      <vt:lpstr>Slide 1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ST User</dc:creator>
  <cp:lastModifiedBy>ST User</cp:lastModifiedBy>
  <cp:revision>4</cp:revision>
  <dcterms:created xsi:type="dcterms:W3CDTF">2017-01-26T14:13:26Z</dcterms:created>
  <dcterms:modified xsi:type="dcterms:W3CDTF">2017-01-26T15:23:51Z</dcterms:modified>
</cp:coreProperties>
</file>