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64" r:id="rId12"/>
    <p:sldId id="265" r:id="rId13"/>
    <p:sldId id="273" r:id="rId14"/>
    <p:sldId id="274" r:id="rId15"/>
    <p:sldId id="275" r:id="rId16"/>
    <p:sldId id="276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425E9-D619-40F7-9705-77EA2885A427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A43E6-35E6-416F-8D52-AF5B3063D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301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437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57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919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69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91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657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91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80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45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09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64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83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www.youtube.com/watch?v=SGJs_xBXgp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g5UBdpzAbv8wM&amp;tbnid=O6iomI_dQIFdbM:&amp;ved=0CAUQjRw&amp;url=http://www.askmen.com/fashion/keywords/tuxedo.html&amp;ei=Ph18UtHQL_SnsQTHgoHYCA&amp;bvm=bv.56146854,d.cWc&amp;psig=AFQjCNGJTRTAt9KrM9503wQtpHy84ABgzA&amp;ust=1383952054998702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google.com/url?sa=i&amp;rct=j&amp;q=&amp;esrc=s&amp;frm=1&amp;source=images&amp;cd=&amp;cad=rja&amp;docid=cg5UBdpzAbv8wM&amp;tbnid=O6iomI_dQIFdbM:&amp;ved=0CAUQjRw&amp;url=http://www.askmen.com/fashion/keywords/tuxedo.html&amp;ei=Ph18UtHQL_SnsQTHgoHYCA&amp;bvm=bv.56146854,d.cWc&amp;psig=AFQjCNGJTRTAt9KrM9503wQtpHy84ABgzA&amp;ust=1383952054998702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1</a:t>
            </a:r>
            <a:r>
              <a:rPr lang="en-US" sz="3600" b="1" baseline="30000" dirty="0">
                <a:solidFill>
                  <a:prstClr val="black"/>
                </a:solidFill>
              </a:rPr>
              <a:t>st</a:t>
            </a:r>
            <a:r>
              <a:rPr lang="en-US" sz="3600" b="1" dirty="0">
                <a:solidFill>
                  <a:prstClr val="black"/>
                </a:solidFill>
              </a:rPr>
              <a:t> Grade Text Talk</a:t>
            </a:r>
          </a:p>
          <a:p>
            <a:r>
              <a:rPr lang="en-US" sz="2800" b="1">
                <a:solidFill>
                  <a:prstClr val="black"/>
                </a:solidFill>
              </a:rPr>
              <a:t>Unit </a:t>
            </a:r>
            <a:r>
              <a:rPr lang="en-US" sz="2800" b="1" smtClean="0">
                <a:solidFill>
                  <a:prstClr val="black"/>
                </a:solidFill>
              </a:rPr>
              <a:t>3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3276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048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334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Name a time you were </a:t>
            </a:r>
            <a:r>
              <a:rPr lang="en-US" sz="5400" dirty="0" smtClean="0">
                <a:solidFill>
                  <a:prstClr val="black"/>
                </a:solidFill>
              </a:rPr>
              <a:t>gazing </a:t>
            </a:r>
            <a:r>
              <a:rPr lang="en-US" sz="2400" dirty="0" smtClean="0">
                <a:solidFill>
                  <a:prstClr val="black"/>
                </a:solidFill>
              </a:rPr>
              <a:t>at something or someone.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4384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How would your face look if you were </a:t>
            </a:r>
            <a:r>
              <a:rPr lang="en-US" sz="5400" dirty="0" smtClean="0">
                <a:solidFill>
                  <a:prstClr val="black"/>
                </a:solidFill>
              </a:rPr>
              <a:t>gazing</a:t>
            </a:r>
            <a:r>
              <a:rPr lang="en-US" sz="2400" dirty="0" smtClean="0">
                <a:solidFill>
                  <a:prstClr val="black"/>
                </a:solidFill>
              </a:rPr>
              <a:t> at the stars?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0386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How would your face look if you were </a:t>
            </a:r>
            <a:r>
              <a:rPr lang="en-US" sz="5400" dirty="0" smtClean="0">
                <a:solidFill>
                  <a:prstClr val="black"/>
                </a:solidFill>
              </a:rPr>
              <a:t>gazing</a:t>
            </a:r>
            <a:r>
              <a:rPr lang="en-US" sz="2400" dirty="0" smtClean="0">
                <a:solidFill>
                  <a:prstClr val="black"/>
                </a:solidFill>
              </a:rPr>
              <a:t> at a shark tank?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0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creep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4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411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creep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8288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To move slowly and quietly with care or fear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2378"/>
            <a:ext cx="3926889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" y="3767406"/>
            <a:ext cx="4392053" cy="292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4334291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Touch the picture of the sloth to watch him creep across the road.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03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228600"/>
            <a:ext cx="7921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Which pictures show </a:t>
            </a:r>
            <a:r>
              <a:rPr lang="en-US" sz="2800" b="1" dirty="0" smtClean="0">
                <a:solidFill>
                  <a:prstClr val="black"/>
                </a:solidFill>
              </a:rPr>
              <a:t>an animal that</a:t>
            </a:r>
            <a:r>
              <a:rPr lang="en-US" sz="5400" b="1" dirty="0" smtClean="0">
                <a:solidFill>
                  <a:prstClr val="black"/>
                </a:solidFill>
              </a:rPr>
              <a:t> creeps?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340" name="AutoShape 4" descr="data:image/jpeg;base64,/9j/4AAQSkZJRgABAQAAAQABAAD/2wCEAAkGBxQSEhQQDxQUFRAUGBIVFBUUFBcUFBUVFhUXFxUUFBUYHCggGBolHBQUITEiJSkrLi4vFx8zODMsNygtLisBCgoKDg0OFxAQGiwkHyQsLCwsLC8sLCwsLCwsLCwsLCwsKywsLCwsLCwtLCwsLDQsLCwsLDUsLCwsLCwsLCwsLP/AABEIAOEA4QMBIgACEQEDEQH/xAAcAAEAAAcBAAAAAAAAAAAAAAAAAQIEBQYHCAP/xABFEAACAQIDBAcEBgcGBwEAAAABAgADEQQSIQUHMUEGEyJRYYGRMnGhsRQjQlJywTNigpKistEIJDRzw+EVNVNjs/DxJf/EABkBAQEBAQEBAAAAAAAAAAAAAAABAgQDBf/EACERAQACAgMAAwADAAAAAAAAAAABAgMREiExBEGxIkJR/9oADAMBAAIRAxEAPwDeMREBERAREQEREBEQYCWjaPSLD0c+dwTTZVdR7SlhcXBtp48JhO9vp8cGowuGYriWFywAORSCBY8mvaaFxW1Ktao1So7M7m7MxPaPjMTM/TUR/rdGM30AVmWlRDURaxbMrnvB5Ay+bH3rYWqwFYGirWsW1sT325Tn7C4Gu+qKzdxX5+MqH2XiVtnpnXT2b3562+czyjfrcUmY8dcUKyuodCGVhcEagjvE9Jp3c3t+t1v0CoSaIR3RTxpm4JFyLkHMdOV5uKelZ287V1JERKhISMhAREjAREQEREBERAREQEREBERAREQEREBLZ0l2quFwtbEubCmhI8W4INe9io85c5ie9Ojn2VjFylvqwbAgHsurZte61/KSfCHLmNxbVajVKjEu7MzEm5uSSb+ZMqtlUA7gMb/qga++W0cdZmHRpAKebmb/ADnlktxq98FOdmUbHQBgqjQchM82Xh9BcTVmHwz1Kq03epre2Ruppj8TkXJl26LbRrYfEdWxxC07jsVjm0PBge73Thtj63t9KLzvjps5dnIK9KvlAqKwGe5U5TxBtx5cbzMprPbG3ay1Fp0zQVSQuasrEM5GZUW2lz4zZVO9gSLGwuO48xOv409S4PlRq0JoiJ0uUkDIxAhIxEBERAREQEREBERAREQEREBERAREQEsXTjZZxWAxOHUkM9NstuNx2gPMi3nL7IGByxs3ZYFBCVuX9q49m5sSeYIOnlPXZdqdqfcW4/iMzfehspsHiuup0wcNisxADEZa/tOCOQb2hbmGmBqbtc8ePnznFeJ3MS+lS9Zis1bA6OVkfs1AuUa3IGg77yl29t2iKlkVhSA7L5SzOR90cQBLZsDEgBwbZrXW/A2B0PqPSe+Bw1VnC1DhFNx7ed1I5G4Gg/pOfjG+3XFp10zDo3iqGKRGzBmUg5HGt0OjZTzHfxmzFa4v3zXWFwtSmRRyU7Fcy1KDE0wwYWUhgCL3Pfzmw6CWVQeIAHwnV8bcTMOD5nfGXpEROtwkREBERAREQEREBERAREQEREBERAREQEREBERAxPeds9auAqs3tUbVVPcV0PqCRNAY8ZGzDgZ0BvF2pSp4Sph6jfW4inVSig1diqZmIH3V0ueVxNF1qOddZzZZ/lDswRukqfDY8DjMs6PYmi9lqkE6WvwMwpsA1tNfCZV0e6DVayrUqsaCnUaXe3fa4t5zxvFfZl70m/1Da3RvCIrKtP2fa434f72mXiYh0FpYamKtGjUd8RSbJW61gag4FSANMhBBBHzmWgzpxV4w4s9+dtp4iJ7PEiIgQkYkIEYiICIiAiIgIiICIiAiIgIiICJj/SrpfhdnqGxdTKzexTUFqj62JVRy8TYTWe2N+pBIwmFBGtmrOR/An9ZNjdNSoFBZiAo1JJsAO8kzX/SHe9gMPdaTNiao5URdL/rVGIHpczR3SjprjNoEjFVT1dwRRQZKItw7N9fMmY/IMl2l0vxWIxv/ABKoM3VsoyD9HTptcCkO64zC/M6zZfRzAYXatJmw1kdQpcgZXpk30dBob2PDjMZ3Q7NSrTxfWqHRjSpspFwws5I+Mw/AbZr4OvUbBs9Fg7L2TbsoxyowOjAeMzNYn1utpr3DZdPoXiUxKUgma9yri/V2H2mf7IHdxmc7T2xgtl0lXGVEauQLJxdzzIT7K+Jmm33g7SqN1q1KgexW6AZfMcOfCYlVdqrl6jXqOSXZ7lixOpYniZmuKsdvS+e1o0zZ9r4ijtCpjFbJVrWrLlsRkbsgWOhFlGhmxdkb2aJsuMpPTP36fbT3lfaHleatxuZzSJIzUaFKmQODAFjceTCUbnUzbydO7M2nSxCipQqJUQ63Qg+o4jzlbOVKFZqbB6bFWGoKkgj3EazLNjbwMbRN+t61ea1rsPW4YHzl2mm/4mHdFOn1HFstF1NKu2ignMrkAkhW5HQ8ZmM1tCQgyF5BESMgsjKEREBERAREQEREBERARE8sTXCI1RvZRWY+5Rc/KBzDve2ga21cSb3FPJRXuARQSB+0zecwwmVG1Me1etVxD6NWd6hA1ALsWsPde3lKWZE6i8WkaXAjvtIkQNvbl8Ofo1cpfMaq3t4Jp85XPuuWpi62IxFTJhanaNJF+sLHLmGY6KCbnQX1lVuAcfRMSvMVFPkUt+Rmf18Pn7I42uPeJGoWzYvQfCUkW1O62uoa19eBJHE2tKTpJu7wNZGqGlkqAHtJ2Tc8LkcbH1mT0sMpFJzfOikDtMBY2vdQbHhzGk8dp1/qrn7TX8l1gaQxeCVK9ZEPZRggPgiIvzBlCcChYsVF/l7pUUsVnzVD9tnb95ifzkrPqPSUW/alNVKqoA0LHz4D0HxlEjWnriq2Z2bkTYe4aCeDNaEZB0QxYXGYdmOVVqU7nuuf/fWdICcoYB9L8zr68J030Vx/X4TD1j7TU0zfiAs3xBiCV1khk8laWUFk0lSTRAREShERAREQEREBERATAt9e2jhtmVFU2fEMtBfAMCzn9xGHvImezU39opl+hYa57f0jsrzK9VUzHyOT1kkaAMlEjIXkHpTOs9bSnlTeBuLcFX0xad60WHkXB/mE21T437gfnNGbkMZlxdSn9+mf4TebxpPo1vumRqE9SrYev5zFunW0OrwdUjitGp+865R8SJdMRi2HV5gvU5WDcesz/Ztyy2mut6O0rYdKV+1WqC/4aYzHyuU9ZFYNSxFlC9wEjVxfZJHHh68fhLcta0hVq3OnCaYThp4Yt9Ld+knSUuNqdtV8CYVW4ZtRN6bmdoF8LUoHjRfT8NS7D4hpobgLjiJt3cXjgWxNP760X80LKw/jEDbsgZGJpEqSaQAkYCIiAiIgIiICIiAiIgJzt/aC2p1mPTDA9nD0luO56pzH+EJ6zogzk/edius2rjX/AO7lH7Cqg/lkkYuZLIyelQZycgJyqztbkq8WPhIPOe9N9J4mQptrAyfoRtM4fGUagNhmCt+FuyfnOjMLi9FY8CGB8v8A5OV6FTKwI5EToDYe0Ovw1FgTYrc6faubj1klqF2xFbN7gLD+s1PvNxmbFUqXKlTJPvqEH5IJs96y5xSuOsK58tj7N8t72tx5cZozb2O67F4iryNRwv4UORfgokhbeKVmkwM8ucnE0w96by1Yyp9ZfuAlfm0lpqm7t74F9wtmWZzuTxXV7R6pvt06gHvFj8gZrXZuJyGx9kzMOh9fqdpYOqDoatNb/q1DkPwYwrpmIiaQiIgIiICIiAiIgIMSBgBIyAkYFNtHGJRpVK1U5adNXdyeSqCSfQTjzbe0fpOIrYnLl66o9S1+AY3AnRG/Hbgw+zWo8XxR6keC2zO3oLftCc12mRC8vvRqlehtCp9pMMAB4PWphj6SxFZlu73Amsu0UDKP7jiCFJ7TlSrrlHOxXX3yjEJKJFTDCQeyGbi3U40VMM1I2zUnJF9ey+v82aaZQzOt1u0uqxYpsezWVk/a9pD8CPOJWPWz+kmN6jC1633KbEfiPZUebMs0NSbTXjNp718dlwiUb61qi/u0+388s1Up190kLb170563niGkQZWU5lsqDK5v4HyYBh8CJcgeJltSkztlA7Xj3Af0tArAEtcsAJeNhYkGpRAYEpVole/Sopt8JYKRanoWXXiGW4+KytXDA5WTKKmhHV9lgb6MqnRvgYIdhxLB0D2nUxOAw9et+lZSH5XZGZC1uV8t/OX+aCIiAiIgIiICIiAiIgQkTESDH+mvRqltDCvhqw11am49qnUAOVh8iOYJE5KqU2RijizqSrDuYGzD1BnaRE0nvZ3ZW+lbVw9XTSrUoGn4AVGSoD4ZrFe/WYgaYBnrha703FSkzJUW9mU2YXBBsfEEjzlPIgzQg1IjkZLMy6DdFTjmapWfqcHS/S1bXYn/AKdMc2148B4zJttdF9nOB1FKpSA+0KpZ3H6wN1mLZK19elMVr+NTCVWGxrUyjp7dNldT+E3E2ZhOgGAbKpqVyzgZbOvPn7MwLpL0dq4Sq6OGKAkK5FrryJHL5SVy1tOoavgvSNyve8baXXYmnlN0WihXuBqdo+dsvpMZRrSQk2GYkmw46+6TJPR4y9FnqZIsmRSdYEajWU+4yqx9PrHSsEt9Xh1NjoWpUUps58WKE+cpmoagtqutwOV+fjaVmBUqMtxYjs84E/WB1JqJe2h79ecpaeBSoMiPe12S4sV71J58vSVX0m12yi40a3dM13T9GkxuJOIZD9GoFWa47L1OKp4gWuR7u+RW3d3WyXwuzsNQrG9RULNzsajtUK+We3lMkkBIzaEREBERAREQEREBERAREQE869BXVkdQyMCrKdQQdCCJ6RA583rbrxg1+mbOU/RFH11LMztS10dSbkp33Olr8L21QxtO2WGljwnM2+XoumBxatTdMuIFRxTSn1fVhWFr2NiTmPAD2eGsyLviKqUMDhsJTuB7b2OrMACWJ/FUv5DulsGNPDNfwYWb/eWjZTtiqaU2J6ykew1jYhh7N+F9PhPRMcq1GoVWAZdPDxE58lJmdu3DkjWmS7IqU6hyPWenUX9GRwBPI3PfaQPSdGBw206YqL2lD+drq41WWfE1lUXqU6OIpEaOrEVF8rggj3S0HE0KpVA7KrGzi2YrTsblSRxvYc+M86026LZNdKnamwsMtVWo1i2HOrKbdatuAzDQjhqdeMr9hNgVrKow4q6jMKjGpflwOg9OU8Nn7BwWYK7llOul6ZPLKx10ma7MweGwgthUKk8TqSSO9zxEtr9a3P4zXFG98Y/Sru8weKcphGehiHV6lOmxzUTly3Sx7Q9oHQ9/dNaVqZRijjK6kqynirAkEHzBm2cJtUjG4JxovWFSe/P2LD1mF748MtLaTsns1kp1f2zdX/lB857YrTNe3J8ikVt0xZzcWB14j3yNNsttNLfGW415k+77YB2liRhTUFNVVqjNxcoCoYUxwLdocffrPVzvfozsV8fWFHDL2iPrGPsIt/bc+RsOc6L6N7EpYLDphqA7KDUni7H2nbxJk2wtiUMHSFDC0wlMcbcWNrZmPFj4y5SxAREShERAREQEREBERAREQERECF5GQkZICc+f2i8v03D2Pa6g5h3DOcv5zoIzmnfvWLbVYfdpUQP4j+ck+jAKGMqUwRTqOgPHKxHylOx5nj3ya0haAznvPqYRrG4kbRaBfKRWwOjD9V9fQ8Je02xlVeqeoV07L/EZpg/A3GhnquNcaA+dp5zi26a59M22ZtQ/SqVaoxyUnFQl20ULrx4DW0tvT3pIuNrionBVK377nl6fGYs1QniSffFNSeE1WvF5ZMk2elMkmwm8NwfRqnaptByxrozUlF+wqlVJNuZN+c05h0AGnnN+7hD/AHOv/nf6aTTzbPiImgkBIxIEREoREQEREBERAREQESEXk2EjJZNECVzpOX99F/8Ai1e/3aFvd1Y/3nUDCcyb76WXa1T9anQP8NvymP7L9MCkJGQmkIiCYEItJ6SXE9lp2gedOhfjoJUKoGghTJoE9Ob53Bf4TEf53+ms0LTm/dwi/wByrHvrn4IsQNnRETQREQEREBERAREQEREBERASFpGIELSMRGhAzmffq19rP4UqA+BP5zpkzl/fa19r1/BaI/gEkjBZCIkCGkRJTxgetA6z3MpENjeVcBJ55yYGB6JxnRG4tf8A8sH71aufRsv5TnelxnTW6LDZNk4UEWLCq58c9Z2B9CI+xmMRE0EREBERAREQEREBERAREQEREBERATl7fZ/zfEfho/8AjERJIwWIiQRkkRASsERASYRECdJ1l0L/AMBhP8ij/IIiWPReoiJQiIgIiICIiAiIgIiI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894">
            <a:off x="5065538" y="1556490"/>
            <a:ext cx="3023122" cy="188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292608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2366962" cy="170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6728">
            <a:off x="958990" y="3881891"/>
            <a:ext cx="3109526" cy="233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463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graceful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4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571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prstClr val="black"/>
                </a:solidFill>
              </a:rPr>
              <a:t>graceful</a:t>
            </a:r>
            <a:endParaRPr lang="en-US" sz="100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6764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To move with beauty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To show good manners</a:t>
            </a:r>
          </a:p>
        </p:txBody>
      </p:sp>
      <p:sp>
        <p:nvSpPr>
          <p:cNvPr id="49154" name="AutoShape 2" descr="data:image/jpeg;base64,/9j/4AAQSkZJRgABAQAAAQABAAD/2wCEAAkGBxQTEhUUEhQWFhUUFRUXFRcXFxcXFBQUFRQXFxUUFBQYHCggGBolHBQUITEhJSkrLi4uFx8zODMsNygtLiwBCgoKDg0OGxAQGywkHyQsLCwsLCw0LCwsLCwsLCwsLCwsLCwsLCwsLCwsLCwsLCwsLCwsLCwsLCwsLCwsLCwsLP/AABEIAMABBwMBIgACEQEDEQH/xAAcAAABBQEBAQAAAAAAAAAAAAACAAEDBAcFBgj/xABKEAABAgIFBgcMCAUEAwAAAAABAAIDEQQSITFRBRNBYXGRBlOBk6Gx0QcUFhciMlJykrLB0hVCYmNzouHwMzSCs8IjJIPiQ/Hy/8QAGQEAAwEBAQAAAAAAAAAAAAAAAAEDAgQF/8QAKxEAAgIBAgYBAwQDAAAAAAAAAAECESEDEhMUMUFRYQQisfAycZGhQlKB/9oADAMBAAIRAxEAPwDbaTGDGOe65jS47GiZ6lxfC2j4v9ldHLf8vG/Bie4VljXrcI7iepNxo0McLKPi72SnHCqjek72HLPppEqi0kTeqzQxwpo3pn2HdiLwmo3pn2XdizsFPWRwkLjM0Xwjo/p/ld2JeEdH4z8ruxZ5nEGdQtJDes0aP4RUfjPyu7EvCKjcYPZd2LODFQmIjhIOMzSfCKjcaNzuxP4Q0bjRud2LNM6hD0cJBxmab4QUbjRud2JeENG40bndizIOKdpKXDQLVZph4Q0bjRud2JvCKjcaNzuxZo4lIuKOGgWqzS/COjcaNzuxP4Q0bjRud2LL3E4o2k4o4aHxWad4QUbjRud2JvCCjcaNzuxZoBrRSRw0NarNJ8IqNxo3O7E3hFRuNG53Ys2Tko4aFxTSfCKjcaNzuxLwho3Gjc7sWbiakbNLYhrVNE8IKPxo3O7E/wBP0fjRud2LO7U80tiHxDRPp6j8aNzuxL6do/Gt6exZ3NKaewOIaL9OUfjW9PYm+naPxrensWeEpTRsQcQ0M5eo/Gt6exN9P0fjRuPYs9KdoRsQcQ1KG8OAItBAIOINyShyd/Ch+oz3QkpFSLLX8vG/Cie4VkQi2LXssD/bxvwonuFYvOxW0u5z/IfQuiOmMdUkTQrHNvst55IRlVkikgN5O6kIM+ogEaXQLsI0hPnio5JBMLaJc6UhGKjRAJD3BtjFSNiKOYRl4QNOhy9EHIAUg5AWHNGHIWlOHJGgmlGmBSBQMcBPIpApCaArsEAjaFHajYwmwXmzlSAINTyRPpjIZk1giOF7nE1B6rWymNZv1KH6bBIbEo4cDPyqO0h8MSnWLJyeBK69JZybbSdXkMNTkIaLTIUQEwYjYjQZEtnYdE2kAifToVhoQFdiEhOFJVQuCAAKcFIpmlAzTMn/AMKH6jPdCSKhD/TZ6jeoJLnOgjymJwYo+7f7pWSNoy13KH8KJ6j/AHSsthtu2KkH1I6quin3sjFFVwNRAKm4jw0UO9LURoivgJ0bg4aKDaEi7yV8JkrZpwRS7yS7yCvIShNg4Iqd5BP3mFaBSmnbFtRW7zCfvQKeaasnkVIj71CHvYKwEyBtIi73CbMKcFKaAwRZtOIaMuTTRQYBLEgERISmMUUF5GRMdIOPotJG0+T8U1id0EmHEloZM7KzUpdGbh+pHJolZ0UBkpSNaZkABpJVumUEymxzZ6JFwIO2qlktsq2uqOS/s3K6tLBFZjk8NR8h0mjPD4E617garmOtmWmTgXMOBAI0EG1eygU4OAnCiQ3Hzmuk5gsnNsUXiyUiAbdN6sEJSRg3kQKRSSmEAxVUmtTVkg4JDTNMonmM9VvUEkqL5jfVb1JLmOojyl/Cifhv90rLQ67YtRyq6UGKcIb/AHSsirqumrIa0qou10xiqsHp2uCrtIb7LOfQikfuSjrIpopCtj987dybOlINCINCeBZ8irHEIp/a6CmDQjEkYNK0DXGJ3fqk2JLE8gUkgnQFEQjOwPR2Ig9+vepJIgEDS9kWbef/AGnFHfiPaRlGAiwSRAYDsRvmmzTsQp5J5osNqK+adinzZU4UeUMoNgeTJpfVBcXWhkxNrQ3S6UiSbphDlQ1FAlp1Jmzn5qo+EMSyvCbFhyJcWVWxWDFgMq5v8lWqDTocZteC8PbORInYcHA2tOopJg490WATgrNDE2RxjAf0Fp+CrF+pWsmONciVjmPbvYewJS6M1pv6kUKCPJeftN6Q7sUtZQUF5JiN1B24y6iVNIpp4M1X57EXHVvSqnFu8pVEJYmIMtOLUpn7PSojCTiCmAi84t3IS8+kNw7E5hhOGDBIWTU4A8luwdSSeF5o2DqSXIdxUy6ZUaOfuYvuFYkKWMVtXCL+VpH4EX+25Ya7I+tX0e5xfMvFeyyKW3FGKa3FVW5LGKcUDWr4OJuSLoprcUQpzcVT70GKMUSxFIalMs9/jFO3KAVcURGKIEYBb2Wm5RajFPCpijBSd7hLBtOfcuMp7VM2lArn5oDFE3lSwbUpHTbGBRCJNc5r1IxxSNp2dEFPNU4NZxDWguJuAEydi9HQsg1W16U8MHogitym4dKTkl1Kxi5dDlhPmjKcjLGRlvXoqPlqhQrGN5as3HlNqnbwwgz+sNZ/RYc5dkUUY92eUhNm4DEgbzJeby5DMSkxQLS513rONnUtLpPCOjusq1ibiWgyJutK8JBozX5VqONVtpJmBLyb5my8pOV9UGxVhlWicH6pBMQkDQB0TKGFwaEN9ejxnwnWGQ8wnTWaCAZjUtCicFJibYoOE2/EFcbKOSosG1zZtH1m2t5dI5VqLjVIUoy6soh7ja4NBs82ctpnpOoBWcnRQ2Iwm6sJ7DYetUnR0GeWuqondOw3QjCpYa65zizkiCQnykblMXKDhZNsVzhfJjuWrMfBS0mMC6s26IA8bHicuQkjkU9M3Pv+/wBw6yRUJiIHRlUw2WUJKqOpKA0nYmYckXZpNJVDvpOylWoYKaNhh3DYEkmXDYElxneUeEP8rH/Bie4VlroYWn8J3SolIP3MT3SsoNJV9FdTm+Q0qssCE1D3uFGKQETY6rRz2rDFGCLvcIBHCPPa0ZBbR8yE5gjBAYqQjJG8DmFqT5oJq5RCIhhSGzSWZRGO0XkKSBltkK4McftNrBLPYb2rqyN1GLRaCNokrcLJ0mh8dwhMN07Xu9VqF/COkxWuLYsKExg9Ei8yDQJHSuBH4QOdbHhsiEWTcwOsxDtARtkxb9NHqGZdZCmKMwNFxe617tp0DUJLm0mnvfa4klecdHY41mNa2d9WzeiMUekd80tlBxm8UdyHrU0+RcGHTj6XIQFI+mOOkcnaUKL8g9ZLqjsw4orAT0jrVXLUEtyhFOIceSYA6lzmUx40t5Rb0Ls8Ih/vIhlfDJ31T8EpRakjcNRSgyzk/L0aCQGvJaPquMxyYci70PhmHAVmlp1SM+peAzmuWwIX5Tqn6p22FUekmRj8hx7nq8oU6DFmalU+kJNPKwWHr1qpQKKHuk57Wt0nTLUMdq899NE3NB2SlvNiD6TiO82oOWZ/LMJbUlVmuJud0ep4VuEQl7brLNQsXLo9IGZYCZOY97LdLT5bZb39C5jY8Q3xNzfiT8EcXJpBBiFxLhORIBAN0xKyammsUbd/U2utHVDkLyqjGyAAsGq/eps6qIwwIklG5gVlz0DnDBaTJOCK+aH7KdsMT/VETqTNFqbMJI3CHcNgSSZcNgSXCeuczhX/ACdI/Bie6VjtVa/wvP8AsqR+E4bxJY6K2C6dDozi+X1RKiaSo2k4S3qVksJ8jlY5UKuUWeKJoGDfzKaQ9Fv5krNJMhFI1IhFBxUzHDBu4o2snc0bikaV+Ss6Jt61GYwwcf6T2K29uzoUROtCaBpkZpDBLyD7E94IKM06HdUPMtHTVUjYTHXxJbASfdKgDKNPyqWRqzYH+BStGql6/ojeYbh5LIs9MjZuG1QPyU91ohxJHGE53SSijiim6nM1TaAd1UKSjcHBHMmPfE9VgI2zryHKFmTXk0oSb/T9jm0zJL2CZaW7RUXPGcNgcw4eUCV64dyyI4zsaPtltbewFQUjgXChGrXhRIl1Rr3Vp4SDb1lS9mnpVnaeYpOSKS4WuY0H7TRPlKCiZNiw7jDd/X02Be08BKS0TZA5M/I7qwC4eWaJSYH8SjvhgWViLD/ySNbeqqn3JTUkv0nOe2OeKGsvJ6F7PhDCJpLRO2JAa2YxeyQI5bV4ltOfs5QvdcJYvk0SONMCCT7DT8Ssaipo3ou4y/4eFOT3u86K46hFcOtqKDk9oP8ADDjprODj0tXRpgdnnhrzKdZon9V4DhpwcFchRDOqXBgN8pl3XMqjolb6BUPJ/miq1pdcAANE76oHSpjCk8B7TPQDO3AGeuS6HeoLA2GDM3uLHsnqNUGe0krmRaG+G8CTSQRc4EG3UoyeGdMI00Qg1Ygm24gkK1lwkRZj67Q86i4mY6J8qqlji+UgXE4kzJRUpj3PJdKc5GV1glZuWNG7DW6UvJFnnTSEcoxRjpKYwF0nJUhZ9FnVCYJQljgmZtlprwjhuE+Vc+sUbHmY2pNApZN7ZcNgSSh3DYElwnsHI4YulQ43qjpc0LKc8tT4bfyUbYz+41ZJUV9FYZx/Jk01RZEZHnVVELalmdqtSOfdItiKE+ebgd6p5sJ6gRgW+Raz7cB+b4IxS5CQPQ49YVRrQizaMDTYTo40nc0qJ1JaMdw7VJm0ebSwFSKgpbZ/W3kdRTRc0/zgT/VEJ95XA1SQIczLUTeBcJ3m65O0CjI6PBPgZR43+rEDgwTDW1nCuReSTbV0WX24L2UWEaO0to8OGyGBOdjWjEnHas5hR3wqro0YBgmRUcHkyNoY1ptvlbIKHhLwyi0pmbhMcyFpna9/rSEgNVs1OcG31OjS1Ixg8U/uegy7wrdEZm2PkJGZExWlecQFwMiZeFHikya7QSRaMauC81RqWZ1SC7FoEyZXTAtOy5WSXRHiTDZo+ttOvsCIuMbTMz3ypp5NYybw2hvHlsc3XVMivQ0anwozCWOa5un4ghZbR4kQNBfCeGgSADTfj0AcilgU0Qx5NesZzaGOnZ9WVX9zNym4p9DpjNpZPTZb4B0OlTfCAgxD9aGBUJ+1Du3SVPhHkN0OhQoZk50GG1sx9aoJTE9lygyLwhquFeswaawdbZ+m/Fe3MWHGZUJBrNnKYJAxsSdo0lGVtdzFsovcKjm3OhlriDVHky8ou0eS5l+tRULKdQBudY0XGqItY7Xw2+UeVdnhPkzNtdB86pGFWVpLXNebZapco2LhsyJDI8qG5vL8DJdUHcUefqJR1GWaTlaDYGGKcXOL5E6mkfFBDyg3X+ZQPyMxpFUh2Its6ZK/Ao7WtmGtnst3rOo0ohpqUp4HoFNAiB0ib5WGczYE4j7dxQ0Gwl2kWDaf2UT2FT06vBXVbrIhG1lPXVWISNChfFOBV6ORzZ0RETGLsXLNI2p++E9onqM6DnbE8O8XaFQMfWnhUi0bUqFuyfQjLhsCSUO4bAkuA9s4fDl0qFF2w/7rFlBjhanw/dKgxJ4wv7rFk4iN1Lo0ehx/Jf1Im75GtIUgYFQ126lI0N1KuDmTY+eGBRiMMETaOMWjl/RW4eTxiw/1HsStGlGTKgjDBEImpX+9IYvA5C4/EJu9oescg+MVFo3w5IpV0s4pIzYbZyLif6QN4cVx6XlSobBCPrRAOiSdGW6NCyJQaDEYCXOrfWD3hpGsBuhWMscHqM1hILGWWGLFkzlrTWO0zhO8WNzI9UzO+SpDhRGkR/p24sYfeBUWqdpnSpJrMT12UaTRILjXiwohFozDXRJ7CWth73Lj0nhVD/8AGx21zGzHsxXLzESlvcSZi3CQG4CSBxiHT+9y05MnsX4z2LOEjoQa+HUBJNYaHCWjTpwUo4Qtju8trWFjS4uBqlrQWtLqxlZNzRyrwxoxx3KejtcCQIkqwkdJ6NMiRylF32BRSVWe+gZYjWVIzao0kA2e1aVYh5WY8yj0qKWm8MDZG26UxZ+5LxbMhzaCYhA0GqQOkiaidkmqfJcX7Gz+KJbV2CMpP/I1LJ4oL2kNjxIIAtc58MDlsXm8pZVo8KK4Qo7oh0vhPiEuM9JnoMtV0l5MUctvYeUFdXJmUGtMpCGfSm+zkIOtTjOnhYKSVrLyer4I0A0pznRKwhkSqzc14lc+tIzNtxsPVWyhk5sN5aIjiAby2U/zFdV9MIoozj84YgaYUpyDbKxddZLHSuA4A4K0W27IaqjFKNZAfCAud+96Cr9rpUlRuCYAYLTyiKdZGhCWk8inc/WUAcEznoiqHOVhcqYlBWUboi0TskeAVC+C06E2eUbo6BYGdACBsG0bUs8mZFtG1Myj6Lh3DYEkodw2BJeee4eY7pbpZPietC/usWMgjFa93V4hGT3SvMSEPzg/BYqI7vR6V16CuJ5vzH9a/Y6Damku5AO1WWGCL84fZHSuOI7vR6VIKUfQ6VfacilR2odKhD/xuO2J8A34qw2nMPmw28td3+S8934/QAOQIDSXm+e9LYjS1X+UegiRSdIHJJVYwBvM+UrkV3YJy9yewy5tlx9BhG9jTtVeJkeEboYGxRtLkiHYrLgbjqPySO4OYM9wdZVaLkQNvb+eGOoqXvRxtlZimFDOCm4MstSPllCLRmiwNt9cEdATwcml2jrXVgwHCwWbgrcGAdLiNcyjYw4q7HMhcHyfqncu5QMnxWAVZ+y34qxBo0I+fSKvrPI+CvwRRG+dSwfVdFf0NCVflFI08t/2VXQYo84E7WQvg1PDokQ+Yx5P2Q1dT6aoLR/Fjv1NhPG4xJKaj8JoIH+3o7g704z2zGuq1zh0hYkpV0KJQvMjz2UKEWibm0hrteblrsrErm0SJSXxQyGXuOEw2QxcRIAayutlSI95npcSTbpPqrp8HslOEOKJVc63zqwJmLgbZyUM2XpPCIcvU9zhBYIkzDhBsQtnUL5nzSfOMpTdp0LjkkqzS8lPYfOY7Y8dRkqUSjuF89/YumKS7nFqubeYkqGsoTDOlC2EtqvJF7v9ScxBq3oXRRios3qTOGpNJeTMm/BIYoxQGOP2ENYJq4WqM2xGOP2EBjD9hEIowTZ0YIoVkWdGHQhEUYFTteMEg4YJjR9EwfNGwdSSUDzW7B1Jl5x7h5Dus/yH/LD+KxpslsfdddKgf80P/JYq1+xdehe0875aW9X4LEwimFWrbEbTrVG5HMlAlMQIc83XuKAuT11m5mq0/H5/AQjjA7ijbHlbK7G4qLOpnRAnFzvIpKFYLtEykDfMHC0DfOxW2UmFIguaHXidgJsvebZLizGvfLqTBowO89qoZtI9Bk950ieFQhwPT8FddTA1rhIzN1dgaBboLJneV5qE1vFgpRntlOqBjOsOpJxTNKbWEdiPF1DkM/iqpJXMLGSBaZ8pbLUhzpH/ANTTow7Z0827Ab0TYepvsk9NZcg0zU/kcAiZTW+g47ST/kgNp6NpGiQGv/qFch0uCxvlVCcWsJcNheJLzMPKErmNH9In0potKrXqcolI6m0sUqmOiRDIkgmytKctE5Wblaj0iqKsOYsk4i9xlaJ+jqXLhxJXWKRkfEpRj6HLU9hku170Ba7XvT54YqN0a1VRBskquxO8p2sPpFQGOhzyKC2WSz7R3puUqoYieuig6lgvOJQmIcVWLk1dMaRZETWnzqqV0i9AlEt5/UmEdVK6Yvs5CgdUfT8DzW7B1JJUfzG+qOpJeYe6eK7sTpZPH40PqcsQEZfTGW8jQaXDzVIZXZWDpTc3yhcZtIOlcEdzbJ3EHnYvzK2nq7VRza3x+JKzBc9qT50revFvk7iDzkX5kvFvk7iDzsX5lp65LlPZg1Yogt38W+TuIPOxfmSPc3yfxLudi/MlxmPlTCgEqq3UdzfJ/Eu52L8ybxb5P4l3OxfmRxmHKmGBv7ml+9K3LxaZP4p/PRfmTeLTJ3Eu56L8y0tdGX8R+jDC5LOGUtGC3PxaZO4p/PRfmTHuZZP4t/OxPi5a5hGeTl6MNhvIusTmKVuHizoHoROdf2oh3NMn8W/nYnajmEJ/Dl6MJJGCTSt2Pc0yfxT+difMhPcxyfxb+df2p8xEOTn5RhlZKZW4+LDJ/oROdf2p/FjQPRic65PmIC5Ofow2ZT1itwPcxoPoxecKXixoOEXnD2I5iI+U1PRh9cpFxW4eLGg4Rec/RMe5hQcIvOfojmIC5OfoxKaQctsPcuoOEXnP0S8V1Bwi84exHMRDkp+jEqxTOetu8V1B+95z9E3itoP33OfojmYj5OfoxGumzi2/xW0H77nP+qHxV0HGNzg+VHMRDk5+jEg9OHra/FVQcY3OD5UvFVQcY3OD5UcxAOTn6MUrhCXCR2FbcO5VQfvucHypj3KaDjG5wfKjmID5SZ7aj+Y31R1JImNkAMBLckuI9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6" name="Picture 4" descr="http://static4.artspan.com/member/mara/500/105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33400"/>
            <a:ext cx="3238500" cy="2733294"/>
          </a:xfrm>
          <a:prstGeom prst="rect">
            <a:avLst/>
          </a:prstGeom>
          <a:noFill/>
        </p:spPr>
      </p:pic>
      <p:pic>
        <p:nvPicPr>
          <p:cNvPr id="49158" name="Picture 6" descr="http://i00.i.aliimg.com/wsphoto/v0/32317153006_2/New-Summer-Frozen-Girl-Party-Dance-Dress-Cute-Child-Princess-Dresses-Graceful-Kids-Clothes-Blue-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743200"/>
            <a:ext cx="3886200" cy="3886200"/>
          </a:xfrm>
          <a:prstGeom prst="rect">
            <a:avLst/>
          </a:prstGeom>
          <a:noFill/>
        </p:spPr>
      </p:pic>
      <p:pic>
        <p:nvPicPr>
          <p:cNvPr id="49160" name="Picture 8" descr="http://blog.christopherrecord.com/wp-content/uploads/2011/12/nut_blog_2011_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05200"/>
            <a:ext cx="4465141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03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28600"/>
            <a:ext cx="89153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Thumps up if this shows someone acting </a:t>
            </a:r>
            <a:r>
              <a:rPr lang="en-US" sz="5400" b="1" dirty="0" smtClean="0">
                <a:solidFill>
                  <a:prstClr val="black"/>
                </a:solidFill>
              </a:rPr>
              <a:t>graceful.</a:t>
            </a:r>
            <a:r>
              <a:rPr lang="en-US" sz="2800" b="1" dirty="0" smtClean="0">
                <a:solidFill>
                  <a:prstClr val="black"/>
                </a:solidFill>
              </a:rPr>
              <a:t> Thumbs down if not. 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8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524000"/>
            <a:ext cx="2857501" cy="2286001"/>
          </a:xfrm>
          <a:prstGeom prst="rect">
            <a:avLst/>
          </a:prstGeom>
          <a:noFill/>
        </p:spPr>
      </p:pic>
      <p:pic>
        <p:nvPicPr>
          <p:cNvPr id="9" name="Picture 8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019800" y="4114800"/>
            <a:ext cx="2857501" cy="2286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2209800"/>
            <a:ext cx="5943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People admired her while she danced across the dance floor with her partner. </a:t>
            </a:r>
          </a:p>
          <a:p>
            <a:pPr>
              <a:buFont typeface="Wingdings" pitchFamily="2" charset="2"/>
              <a:buChar char="§"/>
            </a:pPr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While eating, he sat with his legs up and yelled across the table to his friends. 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63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239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swooped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gazing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creep</a:t>
            </a: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graceful</a:t>
            </a:r>
            <a:endParaRPr lang="en-US" sz="96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52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Who can use all </a:t>
            </a:r>
            <a:r>
              <a:rPr lang="en-US" sz="3600" b="1" dirty="0" smtClean="0">
                <a:solidFill>
                  <a:prstClr val="black"/>
                </a:solidFill>
              </a:rPr>
              <a:t>4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words in a sentence?</a:t>
            </a:r>
          </a:p>
        </p:txBody>
      </p:sp>
    </p:spTree>
    <p:extLst>
      <p:ext uri="{BB962C8B-B14F-4D97-AF65-F5344CB8AC3E}">
        <p14:creationId xmlns="" xmlns:p14="http://schemas.microsoft.com/office/powerpoint/2010/main" val="38938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1679013" cy="2438400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Draw a picture to show </a:t>
            </a:r>
            <a:r>
              <a:rPr lang="en-US" sz="3200" dirty="0" smtClean="0">
                <a:solidFill>
                  <a:prstClr val="black"/>
                </a:solidFill>
              </a:rPr>
              <a:t>what </a:t>
            </a:r>
            <a:r>
              <a:rPr lang="en-US" sz="3200" dirty="0">
                <a:solidFill>
                  <a:prstClr val="black"/>
                </a:solidFill>
              </a:rPr>
              <a:t>these words mean.</a:t>
            </a:r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1763268" cy="22179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71600" y="685800"/>
            <a:ext cx="747021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swooped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gazing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creep</a:t>
            </a:r>
          </a:p>
          <a:p>
            <a:r>
              <a:rPr lang="en-US" sz="9600" b="1" dirty="0" smtClean="0">
                <a:solidFill>
                  <a:prstClr val="black"/>
                </a:solidFill>
              </a:rPr>
              <a:t>graceful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48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47800" y="2743200"/>
            <a:ext cx="64008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1   2   3   4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79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47800" y="2819400"/>
            <a:ext cx="64008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1   2   3   4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28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Tell your partner about a new word you learned last week.</a:t>
            </a:r>
          </a:p>
        </p:txBody>
      </p:sp>
    </p:spTree>
    <p:extLst>
      <p:ext uri="{BB962C8B-B14F-4D97-AF65-F5344CB8AC3E}">
        <p14:creationId xmlns="" xmlns:p14="http://schemas.microsoft.com/office/powerpoint/2010/main" val="22301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1524000"/>
            <a:ext cx="32734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60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swooped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15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9812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Coming down quickly to attack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1850" y="48768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swoop</a:t>
            </a:r>
            <a:endParaRPr lang="en-US" sz="9600" b="1" dirty="0">
              <a:solidFill>
                <a:prstClr val="black"/>
              </a:solidFill>
            </a:endParaRPr>
          </a:p>
        </p:txBody>
      </p:sp>
      <p:sp>
        <p:nvSpPr>
          <p:cNvPr id="22530" name="AutoShape 2" descr="data:image/jpeg;base64,/9j/4AAQSkZJRgABAQAAAQABAAD/2wCEAAkGBxQTEhUUExMVFRUXGBQUFBcYGRgYGBQUFBQWFxQXFBQYHCggGBolHBQUITEhJSksLi4uFx8zODMsNygtLisBCgoKDg0OGhAQGywkHyQsLCwsLCwsLCwsLCwsLCwsLCwsLCwsLCwsLCwsLCwsLCwsLCwsLCwsLCwsLCwsLCwsLP/AABEIAMIBAwMBIgACEQEDEQH/xAAcAAACAwEBAQEAAAAAAAAAAAAAAgEDBAUGBwj/xAA9EAABAwEECAQEBAUEAwEAAAABAAIRAxIhMVEEBRNBYXGRoSJSgfAGMmKxQsHR4QcUI3KCFTOy8UNTkqL/xAAZAQEBAQEBAQAAAAAAAAAAAAAAAQIEAwX/xAAnEQACAgICAQQCAwEBAAAAAAAAAQIRAxIEITETQVFhIoEyQnGRI//aAAwDAQACEQMRAD8A1gkYJnPOK59LWTJgEn0WunpIO4r7TTPkKS+S1tZG3BMJXvgYKhmkg4AzyUobUX1Ksb0MrcUgM7oPFLTf5iPRWg5MufVO69Oyqd4VDNJby53I/mBmpQ2+zUHyptrnaXpQY0uLwGjEqNF1rTqCab2vjGDhzCmprY6TqmSUO4rOzSCQg1DkmpNi41JUyVW11yVuZKUNi+M0C5USDgUwZzQWS8pTUOSaymlAU2zkmLCclYAlKoKzTzRZ4pgIxTgBLFGXxKxrM1aHKLirZKEa6EW09ymFLL2IHKA9AKC1B2DqqVz+CRrDOKsKpE2Sx6YuSFyRxnAoWxzWGaEuxUJ0S2ZdCqkAkgAbs0xrug2Q2Vqfow4JG6K0TPZatM89ZLoz0Khgl5j7KmrpMO8N8q+rojHbzZ7JxoG6Y5LVozTMrawcRN5Pb0WioYwAEb09HQAL5lDqEb7ypaLTMcy6+PXFXPcLV1yf+VmJUnQL5k9blbRKZNkuu3LyWmUaNPSQdHJp1Q6C0/JVnI817B1EwYPqvJ6+0xtN0VKTi0EFtQDBwvBu4rynVWeuO9q+T1lAggOBucARPFVMfBIJuWTUekNdRBF8FwHAWiWg8YhaabXzJaAO61BqSszkTjKh6Zh2Ny0WuErHXDJvvVdFtkyS5a1sypUdMcoUgcVy6tV+IJjmoAi8mTzU0L6h1pCkhcagSXGDIG6Vva5+6AFlxo0p2arKWpzVZ0iLildW37lKLaLCd2PFVOdIuKWtpRjwt5ql9QtxkcFpRMuRoa0gXklMlBkSEAk3Bt2ZVoWS90XlQ6rxhY9I0ijTuqPaOBcPsq6rpFxF94nCNyqSZG2je97Rv6JTXA3rn0qci8wq6lPxXE+uCuiM7s69sYpBUbO9c+m92H7BW6KxxucQeCmqRd7Njq2V6NpF5uWP+VNr91d/Jkgg/dKRU2zQKk3yhY26sAG/qhSoluXwaqdF29xUP0YmfEnFF5OKekC2bSjZaKW0iBHdFFkzjzKuZUmYPVMxh3m/gljUrZo5GB6I2Ls/zTuBTNcRxUtlpFRoRGJKc8laAcUzMVLLqVgmIMQsesG0msO0ixvLsAuiWg7ikfRDgWuaC04ypYo8lqWvSFazSfap2yLsLLgA08YJheqFGDK8Z/p4o6VUawEMDhDRk8Mgd3Y5L22g1C5gcccDzFx98Vz4MnbidXIx2ozQjaQF6hzQ65ayFEALo2ObUxmmDcRcofSbGE+i1EZoA4JsTUxMY1t4ACcuuuMK91G0mbSGCuyJqzK2pKhmkATMFadnwUM0e/AXq2iUzKb7wRChtOTiCFsdowF5MfYJ9DoNebjZBwJFxxzu3cSct6xPNGCtnpDBObpIw6VpLKIkmMmi8u4Ab15rWes6jyRJpt8jfnI+o7l1NcaOG1LEubMk1Di5twAAN7d8ZyvL64pOZULbLhvDRjZPy2o3xC+fPlSn0uj6GPixh2/JldpgY6WhjHYWneN88zgqK+llzpqV6hzs4qW6k0moZZQdwLgR911KfwppZgyymRhgYv5KweT2sk3j96O38K6TSc2y0Vs7VQGLsjEBegbSbK5eodV16X+9WDxHyhoxzldptMBfQUujglFX0V7Jo3KG0m5BWhLI5DvKWSiG0xuAVh5KsOTtkDchUFtCrKEFl7aZzTmnmpCJKyapCtoeik0ymL1FpB0QGJX01ZZQ1iEorAuuUsk33JrKLJlBQpaVN6ZzOKjDegPM/ELBT0qlUNzajSwm/wCemZGG8hxx8pCu0V76Rs04sATZJuGZukro691W3SKJpk2XfMx3leJsnluPAleZ1LpryH0avhq0zHqMZz4cF8/kKWOe8fc+lxpRyQ0kepo60puBtEsgwZwnmLo44LYDIBEEbjmF5mjVJm26Wi515wN0wBeQb/8ALcSFt0V76EBsPpH/AOmT+IRcW71rDy7dSM5uHSuB2XNKSyc1ZbMblAXcfPoWzmoF25Q56RtUnglEtFjmZrLp2nU6I8RtOPysEWnfoOJuXD1t8Tu2v8vowD6mDnmLLTvAH4j25rBrHS2aO4scdrVdBquJBIIAuIGEXmzgubNyFDqPbOrDx9+5eDr1HucNpWIDYlrG/I24/M4jxHiYwuATfz4DAW2jAJBh8DHC84Ek4bl52prukW2al+BmXAg3YmIjhxVFTSw+yRP4QILgIdcPldnPTivnycpO5H0YqMVUTVrfWbiQTa3EENLYN99o3rINc1GNmm2wMS6ZJmBe8jCRdzXH01zyBe4i/wDE44Zg5Jm6p0ioABSq2bi2flv+bHdvlajB+xiU0vJ1tF1npdY/060mcLbR2K62i6NrMEEvZG8Og/Zc2h/D+QC6sWuyaJjITmvW6j1YaDLG1qVP7zMf25LvxY5r+TZw5csX/Gv+HQpF1kW4tQLUYTF8JjUSVHkJWO4Lqo5bLS87glLuSRzii1mhLGNRTbUEKLIzQBbQlDeP3QgNkKbIVReg1Csm7RcGIsKm2TvhJ4t5SiWabJyUE5qmHHeVOzKCywNRPFIGHNMAgsmVBCWEwG+9AK6ovL/F2jmlUp6Wy6Ip1eIPyOI6t9W5L1gZO4rPp2gtq030nTD2lvKRcfQwfRYyQU4tG8c3CSkcBjhDajJ3OwkEA8sfyjmoqNFgWDZ+YNGEgXxAumDIEXgxiuf8O1HOaaTgA5hc1wnePCQfUHgtJYAbP4nAEjAtNoYbrWXGOK+I1To+8natHZ1DprnNLXGS3A77OR9V0nEZLz1IWDtBi0w4HB1xvkDB0de3oKLg9ocLgV9TiZVKOvuj5PMxOMtl4ZDeULifFeutjTsU/wDeqeGmBiM3em7iuzpukU6VN1R5hrRJ/QDeTcPVeP1bTfWc7TKoAc8htEG9tNkwLjiYPrec1vkZlCP2efHwvJL6MtKkNBp2gA7SHSJN4aYkht+6RebyeRWbVnw1pNcbVxa0PvmpeXg/ist/OFv0vQ/5rSxSpu/pUwAXZgXvdzLid29e2ZSgAA3C4Dkufj4dvykdHJzafjE8TpvwS/GnUabrwZEnhiFh0T4HqOI2hFMb4vddhcLu6+i2N6HFdXoQOX18leTk6p1RS0enZaC4zJc+8l2d+Houix5TtAUOp817JJeDxbbdsmCUpBCb1KggcVSC2kwbwRZGRSxzUBNhDmngluycpaeBV7L0RYPD9EBh4Jyd0KCgojZn3KETwPQoQUXbM8VIaqXV8j2S09IJ/CeilMWi2zuuHdDaXEoFU8BzCr2h+lBaLhT4lFji7qqtpmOyhzcyO8pRLLzwv9Ulk5d1mYHenL901ojf76pQ2NQByPUKbRyPVZtqPMnFXn0Si2WtqHIpmk7gVmZXn2VfTdxKBM+a/HL6mjaY40yWiq1tXD8R8Lu7J9Vm1b8UOtN215uFrkbpH5rp/wAVG+LRzvioPQFh/Mrw7F8/LjTkz6OHJJRTPog05lu6oxwLfltCbJJMCYvvkDnmu9qStBLZ8Lvl4PG71H2XyIrvaq+IX0mWAC98jZzuPHODFy8oweOW0T2lNZIuMj0vxJUOlaS3RmTs6UPrHcX/AIWcYE+pOSbW+shTaWM+ZvhAE+EkFrqkRfAuH907gVXq7RnUKdkX1nkl5EFxqP8AETf6gGLoOafVnw/UFZtR4gNNqXEEuk3tjjLjJ39jUs07oicMMNbOt8Kav2VK0fnqQXSIgDAEYrtkcVUah4dVNs8Oq+nGGqpHy5T2dsDT59UbPmotZQoM+yqZ6GLBxSmnxKiTvHdSHcupVHRFlN6qHcu6PQIBgOKWOKrcRkApk8P05SlEJvGSA88Egcc/snDTn/xQAGnh1RByHUog5nspn3IVAtk8OqEHl3QnY6Ktvl+SGaQMyldQaTnwlS+g2ILQOH/S10Z/IV2mAmDfyE91Dq4wAJHOI9VdQ0ZoFzRHJS6iDiFLRKkV7aBdJ5FI2rMyCPUHtC0WSMB2UbM8QllpmYOI3n1MfYKwOJ3T/kVfYjf6QPspIOE9oSxqZnOPl7XdVLWneTyC0BnvBNsZTYamcSDg4+ly0Npk4yE1iFOxHFSzSTPEfxH0NzzQDBJiqf8AgvP0fgfTnttU6BcMREiZyLgAvqOhaPTqaW1tRriKTbZukeN11rIeE+q+jaK+m4GxBgxdhPPeuHPOKlS7Z38eEnH6PyppOgVaVQ0qzHU3DEOH2zxXo/hDUcV21HeINNwI3xEnhB68l9U/iX8NUK1F1d0Mq0xLXDE7msJAJgkgfpiPG6ipbOw45ExxOR/+guTJN10dmKHZ3tB0WSahvJc6yDg0TAj0u5LVUbwH3WGg4ufTayIeWsEzALjIMDK/ovQ6ZqUNpCo0tIAFvxGJO9s7uHFdfGzQ1UTi5WGezl5Ryw36QkLeAQGt3uHoUCyPxDqu04iZ4BVh5yCshu53cqA0Zj36IQW39I9+ib0aiz7vSn3diEBJ9Etg5hTaHsKC8ewEoWGz5dQi76eoUWhn2CJHm7KiyZH09Rei03gl/wAu37KAz6j0KEskAcOv7pS0X4XfZS5vF3Qos8T0QEimM2oSlvEoVA44JjyVsc/RKBzWbLRWBz6ok8epPZWde6kzx7pYoUDiQipTGfVSSePRF/1dEKK3+49FEA7/AH0Tyc3dE1ofV0QhWP7uygtBxcVZa4O6FE8HdEFCtgYOQXjNMSiRmeiA06u0vZ23ACXBrQ4ASLFqLjiZfyxxiDxq38S20Xvo2SCxxBc7xEuxJEQB0C6B5r498c0SzTq2RLXg5hzQfvIXBl48Ytz92zvwZ5SSh7JHuNb/AMSqlUFlMENIh5IEkb7MHA4YSsOr9aNcRheAIJjcZ+3f1WL4T1DS0ugS9z2Oa6JaQQ67ewi7DNcXSNFNDS3UbVsNcBaiJloIkXxiF4TxNRtnRjzLbVH0bR6FSpTeKDgwiyLflkQYAxNkxHErraAx9EBrXvad5DjDsyYuBXI+HNKJa5v4REOzuwwyjfkusavHsf0Xrj4inBOzyzctxm1Rt20n+oWO4kAH1IvWeqae6B6z+qo2/uMEbX3H7Lpjx3H+zOWXIUv6oh7m7j76IBHm+6e1wRJXQjnfZWGjMd1LQMx3/RMSeCBfv6IAbyCCBkO6Rw+o3e8FEDG0RnAjHgAqCwxkO6glvDuqi4ecpS8ecpRmy50cOhUOcMPyVW0b5nFTtW5lUWWF5UFxyv8AfFLaGZ9UCM0KNaOR9+qFIaPYQgH231FRtf7uqbajh3U7ZvDusj9iirwPVSKw+pTtm5Dup2zc+yF/YBw8zkEDzd1G0bmOhUFwz6BAM4fWlsj/ANiJbx6KC5uRTsnRNgef7ohvnQHM3hyg2MiFQNab5j1KYVW5qsNpqfBmPVQK/otFdvHovl3x206Tp1mi0uIYxpgTJBcSeQmJ4FdTXHxJta+wpuApTDnTAIiSSfTBep+GXg6OwllkwQZEGA4wTwwXK5xyS0R1xhLHHdmX4c1Y3Q6Bk2nEW3kiIsiYi9fLqGluq6QXuvc8lx9TMcr19c+J6saLWs/MWFrQMZf4fzXznVnw1pDajSab2hxsyQRZ32jkOeSmePiMUawS7c5M+jaiFnR6YmzdJHEkm/qtnqFFBga0NaWw0ADE3DNWX5tHouqKqKRyTltJsrfJyywnFMLWY6KYPmHRKQfN2WjI3i3OHRBB83ZKWT+IqDSOZQD2T5uyVzT5uyU0jve5IebiOf6IS/otDHY2uaUA+Ye+yWzxjuoc9o/GeiULHBOY6BQXX4dveSUOaTi4qXOG4SqCRVHD36qDXbwQXDL7KC73wQAXNSvaLvf5ppbl+aAW+/2QCWRw6oT7Voz7oVBdtD7CnauWdznb29E20ORWaFl22dkEbWpl2VG04O6fsmtDJyULLNrU8vZAqPyPZVtP93ZPbPFBf2OHuyPZEnLuqgOJ6pyB7CFJLuA6oDpwASCJx9bk1geYdkBLj9I7rzvxhrRjKNSmL3kQQ0fKCRIdzF0Ywdy9FZ+tcH4q1ZSGjVnw23ZmcCYcCbhisTvV0ax1srPN6s+DtJe0EUHnfMCRxIJld1urK5DDYJdTcDJfYmIEW4LiQAPDcIGK+p/D1L+myoTFkSeUD1XjtcU3v0qtWp1YbUgBpAstFwtEeaJPN164ML3n/h9PMvTj17mXV2jVBXZUrOa8Wtm1rWw1jnsc20CTeQ40xMG9xyK2Nbhd2SVwXMs2o8MAgwQRg4ZGRPNWCcxO/nvXVhxSg3J+5xZssZpJLwBbyUbPl0SOnh1VdQZz6fqV0UczZosE7x2QaZ8yxSb7uQ39ZhV1WEmWxO+8384xVomx0Sxw/Eq6joxfHvJYH1gCJIBN3zNE+hv7KurptIEy90iZEOOAkwAMlHS8lVvwjo1Ktm8nsVDtKAGI9+q5J0holxhsGB8zzle0MkKt1Z7rwwRmS0H0YR9yFpJGbaOnW1i0Y45QSekKtmt2kwPtf0xWPbONwHCTG4cHwFn0m0DdTtEnEEt3G83YeqtIlyZ0v9RLgbItRjH/AEqqutnf+u7fMNKwU2vm9wF17Q5xJ9C78lqYZxabt+H3hWkTYZ+s3FtzYxBAkkZGcL+e5Z365qN3HhaaLxztBLpABN9twyvdHoJTUmRH9AD6hIIjfJ+6tBP3Kzrao4CA70bAn0vPVM7WFfAeEnAxAMTIgzefeKra9jR/tOJmSQ8kzxN6sfp1OBLd83uvkYTDbxecVmS6NxfZS/W1UGHOYCMZqUwfUWrkLVYb5GjhhjhdAULPfyjdR+Gd+0FMgqLPEBL/AJDqlGbLS9Fo5Kv/ADaifqCULGLneVQS44tQHHzBSXnMILItEXWQgOOQ6Kdr9TeiBVHmaoCdoN4UAtyRth5m9lO1HmHQIAIGSwa+0cO0asA2/ZvIuOIaSPsuhb+oLn62NV8U6QJBvc64CJgNBPfhzUl4ZqC/JHrNK1m+noVOlS8NV8gvP/jaIlwBxdfcPVeY0XVrKclolzjLnuMueTiXO3rn19PqaPUpsqOc+kQ1ts3w43GDuA8Jg7iu0SPcLw4+NQXa7Ojk5HJ9eBNmcm90BseQKZbke/5JbTMj3XScgEkb29vzUEu8w6INZmSrq6VTGNyUL+wqA+bpd+SQuI/F3H6KNuMYOY+W9OyqLsBNwJjHK44/qFSUUvqDe7C+CGn1wWdunNLo8JPNo7Ek9lqdWHygMJvuBBN15u9FifVaLxTB3y1rTnvDcbj0Klr3LrL7L6+nMYb2id19/Zqy1NcU97D1Mfb8lazWYkj5YjG4CRduu/cLBX1/eW2ASJxcBhl/2p6kC+nP4Nr9NbZB2bxP0k97lQ/WIAuYDhcZDr94F93qsNLWbyfDo7TxsFxjrCZ2m1XA2qNTf8rS0CDvP6q7onpv3NTtPYR8gA3m4x6C9Z6mm3myARN5suAwk3RdeY9FT/K1X/8Aif8A3EgEjdKDqmu6bj/kQQq234CSXksraaLAgOa6CHZTIiASIETjOIRUrODZIF28mMZi6cDjISN1BWm1bDTdfj+QWhvw45026hM4xv8AcryfqX0ev/lRzKdUyZMCDJMTuvAJg8hkjay6yJMxf8sEC4km6JMzwXdpfDjBfLjzI+wC00dVtbhZHotaN+WTeK8I83tIuc5074LHf/q0J6IXqHaId1QDlH6KVPRXyX138GwMZmO6awzgku8imxwXoeQ4psyCnZNyKTYqRRKg/RJotyKNi3io2R4++aLHPsn7H6J2TM0bJmYSloQAPKhOvgnZMzCNk3h1KLLfKpsDJBRGybw6oNIZ91Oz+kKCz6R1QolfRhUaWuFppEFpEg9Uz6JO8jC8Y3cUgpHfJyvF3SO8oZSAvs35ygsqtPEw5ruZJI3xZaBu4rBWolzgXNLjMnw1ACRgLL7gIXWtRu7qHPBxU1G1HMfba02WCboDtm0DGYIdGMbt6zVXaQ7FrMhBkDMECQRjjmu7tAMkbYHLomprf/DhfytcxOyBAsmZNrCDjdHBa9D0V1Nrj4HOIaBLnEAibwJA3ro2xk1FoZNWXjTKszTMlXbvAioGHHAOcN8WiSs7dVuPz13HdDfDdfGBjeeq6YA8o6qQ1vlPVFiivYrzSfucn/QqG9zjF9533b1pbqvRxuaed/3W4Mb5SoJZ5fstpJeDzbbKaLaTLm2W8mj7gJ3VGeYcbk5Iy7BQDz7KgBUG53Y/kpDhx7/mlJ59Ul/HqhLLZ5qJOSpcTl9z+qW2ch75hWhsXEnypXVDkOXsqs1XZBAruSiWMScghLtnZDr+6FSWayUFyELzPRlTnHNFs5lCFTzGDzGJV7FCEZpDlIUIUNiPVTVCFpGGQU8XIQjMgTd6IoOuHohCGxggi9CEMsh7RkqoQhVEZEJFCFowxXOKcoQhUQ0pnm5CFH5KvAAqaZvQhRhFhwSsKEIafkclI04IQoGWvCpBvQhVBlhCEIUN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xQTEhUUExMVFRUXGBQUFBcYGRgYGBQUFBQWFxQXFBQYHCggGBolHBQUITEhJSksLi4uFx8zODMsNygtLisBCgoKDg0OGhAQGywkHyQsLCwsLCwsLCwsLCwsLCwsLCwsLCwsLCwsLCwsLCwsLCwsLCwsLCwsLCwsLCwsLCwsLP/AABEIAMIBAwMBIgACEQEDEQH/xAAcAAACAwEBAQEAAAAAAAAAAAAAAgEDBAUGBwj/xAA9EAABAwEECAQEBAUEAwEAAAABAAIRAxIhMVEEBRNBYXGRoSJSgfAGMmKxQsHR4QcUI3KCFTOy8UNTkqL/xAAZAQEBAQEBAQAAAAAAAAAAAAAAAQIEAwX/xAAnEQACAgICAQQCAwEBAAAAAAAAAQIRAxIEITETQVFhIoEyQnGRI//aAAwDAQACEQMRAD8A1gkYJnPOK59LWTJgEn0WunpIO4r7TTPkKS+S1tZG3BMJXvgYKhmkg4AzyUobUX1Ksb0MrcUgM7oPFLTf5iPRWg5MufVO69Oyqd4VDNJby53I/mBmpQ2+zUHyptrnaXpQY0uLwGjEqNF1rTqCab2vjGDhzCmprY6TqmSUO4rOzSCQg1DkmpNi41JUyVW11yVuZKUNi+M0C5USDgUwZzQWS8pTUOSaymlAU2zkmLCclYAlKoKzTzRZ4pgIxTgBLFGXxKxrM1aHKLirZKEa6EW09ymFLL2IHKA9AKC1B2DqqVz+CRrDOKsKpE2Sx6YuSFyRxnAoWxzWGaEuxUJ0S2ZdCqkAkgAbs0xrug2Q2Vqfow4JG6K0TPZatM89ZLoz0Khgl5j7KmrpMO8N8q+rojHbzZ7JxoG6Y5LVozTMrawcRN5Pb0WioYwAEb09HQAL5lDqEb7ypaLTMcy6+PXFXPcLV1yf+VmJUnQL5k9blbRKZNkuu3LyWmUaNPSQdHJp1Q6C0/JVnI817B1EwYPqvJ6+0xtN0VKTi0EFtQDBwvBu4rynVWeuO9q+T1lAggOBucARPFVMfBIJuWTUekNdRBF8FwHAWiWg8YhaabXzJaAO61BqSszkTjKh6Zh2Ny0WuErHXDJvvVdFtkyS5a1sypUdMcoUgcVy6tV+IJjmoAi8mTzU0L6h1pCkhcagSXGDIG6Vva5+6AFlxo0p2arKWpzVZ0iLildW37lKLaLCd2PFVOdIuKWtpRjwt5ql9QtxkcFpRMuRoa0gXklMlBkSEAk3Bt2ZVoWS90XlQ6rxhY9I0ijTuqPaOBcPsq6rpFxF94nCNyqSZG2je97Rv6JTXA3rn0qci8wq6lPxXE+uCuiM7s69sYpBUbO9c+m92H7BW6KxxucQeCmqRd7Njq2V6NpF5uWP+VNr91d/Jkgg/dKRU2zQKk3yhY26sAG/qhSoluXwaqdF29xUP0YmfEnFF5OKekC2bSjZaKW0iBHdFFkzjzKuZUmYPVMxh3m/gljUrZo5GB6I2Ls/zTuBTNcRxUtlpFRoRGJKc8laAcUzMVLLqVgmIMQsesG0msO0ixvLsAuiWg7ikfRDgWuaC04ypYo8lqWvSFazSfap2yLsLLgA08YJheqFGDK8Z/p4o6VUawEMDhDRk8Mgd3Y5L22g1C5gcccDzFx98Vz4MnbidXIx2ozQjaQF6hzQ65ayFEALo2ObUxmmDcRcofSbGE+i1EZoA4JsTUxMY1t4ACcuuuMK91G0mbSGCuyJqzK2pKhmkATMFadnwUM0e/AXq2iUzKb7wRChtOTiCFsdowF5MfYJ9DoNebjZBwJFxxzu3cSct6xPNGCtnpDBObpIw6VpLKIkmMmi8u4Ab15rWes6jyRJpt8jfnI+o7l1NcaOG1LEubMk1Di5twAAN7d8ZyvL64pOZULbLhvDRjZPy2o3xC+fPlSn0uj6GPixh2/JldpgY6WhjHYWneN88zgqK+llzpqV6hzs4qW6k0moZZQdwLgR911KfwppZgyymRhgYv5KweT2sk3j96O38K6TSc2y0Vs7VQGLsjEBegbSbK5eodV16X+9WDxHyhoxzldptMBfQUujglFX0V7Jo3KG0m5BWhLI5DvKWSiG0xuAVh5KsOTtkDchUFtCrKEFl7aZzTmnmpCJKyapCtoeik0ymL1FpB0QGJX01ZZQ1iEorAuuUsk33JrKLJlBQpaVN6ZzOKjDegPM/ELBT0qlUNzajSwm/wCemZGG8hxx8pCu0V76Rs04sATZJuGZukro691W3SKJpk2XfMx3leJsnluPAleZ1LpryH0avhq0zHqMZz4cF8/kKWOe8fc+lxpRyQ0kepo60puBtEsgwZwnmLo44LYDIBEEbjmF5mjVJm26Wi515wN0wBeQb/8ALcSFt0V76EBsPpH/AOmT+IRcW71rDy7dSM5uHSuB2XNKSyc1ZbMblAXcfPoWzmoF25Q56RtUnglEtFjmZrLp2nU6I8RtOPysEWnfoOJuXD1t8Tu2v8vowD6mDnmLLTvAH4j25rBrHS2aO4scdrVdBquJBIIAuIGEXmzgubNyFDqPbOrDx9+5eDr1HucNpWIDYlrG/I24/M4jxHiYwuATfz4DAW2jAJBh8DHC84Ek4bl52prukW2al+BmXAg3YmIjhxVFTSw+yRP4QILgIdcPldnPTivnycpO5H0YqMVUTVrfWbiQTa3EENLYN99o3rINc1GNmm2wMS6ZJmBe8jCRdzXH01zyBe4i/wDE44Zg5Jm6p0ioABSq2bi2flv+bHdvlajB+xiU0vJ1tF1npdY/060mcLbR2K62i6NrMEEvZG8Og/Zc2h/D+QC6sWuyaJjITmvW6j1YaDLG1qVP7zMf25LvxY5r+TZw5csX/Gv+HQpF1kW4tQLUYTF8JjUSVHkJWO4Lqo5bLS87glLuSRzii1mhLGNRTbUEKLIzQBbQlDeP3QgNkKbIVReg1Csm7RcGIsKm2TvhJ4t5SiWabJyUE5qmHHeVOzKCywNRPFIGHNMAgsmVBCWEwG+9AK6ovL/F2jmlUp6Wy6Ip1eIPyOI6t9W5L1gZO4rPp2gtq030nTD2lvKRcfQwfRYyQU4tG8c3CSkcBjhDajJ3OwkEA8sfyjmoqNFgWDZ+YNGEgXxAumDIEXgxiuf8O1HOaaTgA5hc1wnePCQfUHgtJYAbP4nAEjAtNoYbrWXGOK+I1To+8natHZ1DprnNLXGS3A77OR9V0nEZLz1IWDtBi0w4HB1xvkDB0de3oKLg9ocLgV9TiZVKOvuj5PMxOMtl4ZDeULifFeutjTsU/wDeqeGmBiM3em7iuzpukU6VN1R5hrRJ/QDeTcPVeP1bTfWc7TKoAc8htEG9tNkwLjiYPrec1vkZlCP2efHwvJL6MtKkNBp2gA7SHSJN4aYkht+6RebyeRWbVnw1pNcbVxa0PvmpeXg/ist/OFv0vQ/5rSxSpu/pUwAXZgXvdzLid29e2ZSgAA3C4Dkufj4dvykdHJzafjE8TpvwS/GnUabrwZEnhiFh0T4HqOI2hFMb4vddhcLu6+i2N6HFdXoQOX18leTk6p1RS0enZaC4zJc+8l2d+Houix5TtAUOp817JJeDxbbdsmCUpBCb1KggcVSC2kwbwRZGRSxzUBNhDmngluycpaeBV7L0RYPD9EBh4Jyd0KCgojZn3KETwPQoQUXbM8VIaqXV8j2S09IJ/CeilMWi2zuuHdDaXEoFU8BzCr2h+lBaLhT4lFji7qqtpmOyhzcyO8pRLLzwv9Ulk5d1mYHenL901ojf76pQ2NQByPUKbRyPVZtqPMnFXn0Si2WtqHIpmk7gVmZXn2VfTdxKBM+a/HL6mjaY40yWiq1tXD8R8Lu7J9Vm1b8UOtN215uFrkbpH5rp/wAVG+LRzvioPQFh/Mrw7F8/LjTkz6OHJJRTPog05lu6oxwLfltCbJJMCYvvkDnmu9qStBLZ8Lvl4PG71H2XyIrvaq+IX0mWAC98jZzuPHODFy8oweOW0T2lNZIuMj0vxJUOlaS3RmTs6UPrHcX/AIWcYE+pOSbW+shTaWM+ZvhAE+EkFrqkRfAuH907gVXq7RnUKdkX1nkl5EFxqP8AETf6gGLoOafVnw/UFZtR4gNNqXEEuk3tjjLjJ39jUs07oicMMNbOt8Kav2VK0fnqQXSIgDAEYrtkcVUah4dVNs8Oq+nGGqpHy5T2dsDT59UbPmotZQoM+yqZ6GLBxSmnxKiTvHdSHcupVHRFlN6qHcu6PQIBgOKWOKrcRkApk8P05SlEJvGSA88Egcc/snDTn/xQAGnh1RByHUog5nspn3IVAtk8OqEHl3QnY6Ktvl+SGaQMyldQaTnwlS+g2ILQOH/S10Z/IV2mAmDfyE91Dq4wAJHOI9VdQ0ZoFzRHJS6iDiFLRKkV7aBdJ5FI2rMyCPUHtC0WSMB2UbM8QllpmYOI3n1MfYKwOJ3T/kVfYjf6QPspIOE9oSxqZnOPl7XdVLWneTyC0BnvBNsZTYamcSDg4+ly0Npk4yE1iFOxHFSzSTPEfxH0NzzQDBJiqf8AgvP0fgfTnttU6BcMREiZyLgAvqOhaPTqaW1tRriKTbZukeN11rIeE+q+jaK+m4GxBgxdhPPeuHPOKlS7Z38eEnH6PyppOgVaVQ0qzHU3DEOH2zxXo/hDUcV21HeINNwI3xEnhB68l9U/iX8NUK1F1d0Mq0xLXDE7msJAJgkgfpiPG6ipbOw45ExxOR/+guTJN10dmKHZ3tB0WSahvJc6yDg0TAj0u5LVUbwH3WGg4ufTayIeWsEzALjIMDK/ovQ6ZqUNpCo0tIAFvxGJO9s7uHFdfGzQ1UTi5WGezl5Ryw36QkLeAQGt3uHoUCyPxDqu04iZ4BVh5yCshu53cqA0Zj36IQW39I9+ib0aiz7vSn3diEBJ9Etg5hTaHsKC8ewEoWGz5dQi76eoUWhn2CJHm7KiyZH09Rei03gl/wAu37KAz6j0KEskAcOv7pS0X4XfZS5vF3Qos8T0QEimM2oSlvEoVA44JjyVsc/RKBzWbLRWBz6ok8epPZWde6kzx7pYoUDiQipTGfVSSePRF/1dEKK3+49FEA7/AH0Tyc3dE1ofV0QhWP7uygtBxcVZa4O6FE8HdEFCtgYOQXjNMSiRmeiA06u0vZ23ACXBrQ4ASLFqLjiZfyxxiDxq38S20Xvo2SCxxBc7xEuxJEQB0C6B5r498c0SzTq2RLXg5hzQfvIXBl48Ytz92zvwZ5SSh7JHuNb/AMSqlUFlMENIh5IEkb7MHA4YSsOr9aNcRheAIJjcZ+3f1WL4T1DS0ugS9z2Oa6JaQQ67ewi7DNcXSNFNDS3UbVsNcBaiJloIkXxiF4TxNRtnRjzLbVH0bR6FSpTeKDgwiyLflkQYAxNkxHErraAx9EBrXvad5DjDsyYuBXI+HNKJa5v4REOzuwwyjfkusavHsf0Xrj4inBOzyzctxm1Rt20n+oWO4kAH1IvWeqae6B6z+qo2/uMEbX3H7Lpjx3H+zOWXIUv6oh7m7j76IBHm+6e1wRJXQjnfZWGjMd1LQMx3/RMSeCBfv6IAbyCCBkO6Rw+o3e8FEDG0RnAjHgAqCwxkO6glvDuqi4ecpS8ecpRmy50cOhUOcMPyVW0b5nFTtW5lUWWF5UFxyv8AfFLaGZ9UCM0KNaOR9+qFIaPYQgH231FRtf7uqbajh3U7ZvDusj9iirwPVSKw+pTtm5Dup2zc+yF/YBw8zkEDzd1G0bmOhUFwz6BAM4fWlsj/ANiJbx6KC5uRTsnRNgef7ohvnQHM3hyg2MiFQNab5j1KYVW5qsNpqfBmPVQK/otFdvHovl3x206Tp1mi0uIYxpgTJBcSeQmJ4FdTXHxJta+wpuApTDnTAIiSSfTBep+GXg6OwllkwQZEGA4wTwwXK5xyS0R1xhLHHdmX4c1Y3Q6Bk2nEW3kiIsiYi9fLqGluq6QXuvc8lx9TMcr19c+J6saLWs/MWFrQMZf4fzXznVnw1pDajSab2hxsyQRZ32jkOeSmePiMUawS7c5M+jaiFnR6YmzdJHEkm/qtnqFFBga0NaWw0ADE3DNWX5tHouqKqKRyTltJsrfJyywnFMLWY6KYPmHRKQfN2WjI3i3OHRBB83ZKWT+IqDSOZQD2T5uyVzT5uyU0jve5IebiOf6IS/otDHY2uaUA+Ye+yWzxjuoc9o/GeiULHBOY6BQXX4dveSUOaTi4qXOG4SqCRVHD36qDXbwQXDL7KC73wQAXNSvaLvf5ppbl+aAW+/2QCWRw6oT7Voz7oVBdtD7CnauWdznb29E20ORWaFl22dkEbWpl2VG04O6fsmtDJyULLNrU8vZAqPyPZVtP93ZPbPFBf2OHuyPZEnLuqgOJ6pyB7CFJLuA6oDpwASCJx9bk1geYdkBLj9I7rzvxhrRjKNSmL3kQQ0fKCRIdzF0Ywdy9FZ+tcH4q1ZSGjVnw23ZmcCYcCbhisTvV0ax1srPN6s+DtJe0EUHnfMCRxIJld1urK5DDYJdTcDJfYmIEW4LiQAPDcIGK+p/D1L+myoTFkSeUD1XjtcU3v0qtWp1YbUgBpAstFwtEeaJPN164ML3n/h9PMvTj17mXV2jVBXZUrOa8Wtm1rWw1jnsc20CTeQ40xMG9xyK2Nbhd2SVwXMs2o8MAgwQRg4ZGRPNWCcxO/nvXVhxSg3J+5xZssZpJLwBbyUbPl0SOnh1VdQZz6fqV0UczZosE7x2QaZ8yxSb7uQ39ZhV1WEmWxO+8384xVomx0Sxw/Eq6joxfHvJYH1gCJIBN3zNE+hv7KurptIEy90iZEOOAkwAMlHS8lVvwjo1Ktm8nsVDtKAGI9+q5J0holxhsGB8zzle0MkKt1Z7rwwRmS0H0YR9yFpJGbaOnW1i0Y45QSekKtmt2kwPtf0xWPbONwHCTG4cHwFn0m0DdTtEnEEt3G83YeqtIlyZ0v9RLgbItRjH/AEqqutnf+u7fMNKwU2vm9wF17Q5xJ9C78lqYZxabt+H3hWkTYZ+s3FtzYxBAkkZGcL+e5Z365qN3HhaaLxztBLpABN9twyvdHoJTUmRH9AD6hIIjfJ+6tBP3Kzrao4CA70bAn0vPVM7WFfAeEnAxAMTIgzefeKra9jR/tOJmSQ8kzxN6sfp1OBLd83uvkYTDbxecVmS6NxfZS/W1UGHOYCMZqUwfUWrkLVYb5GjhhjhdAULPfyjdR+Gd+0FMgqLPEBL/AJDqlGbLS9Fo5Kv/ADaifqCULGLneVQS44tQHHzBSXnMILItEXWQgOOQ6Kdr9TeiBVHmaoCdoN4UAtyRth5m9lO1HmHQIAIGSwa+0cO0asA2/ZvIuOIaSPsuhb+oLn62NV8U6QJBvc64CJgNBPfhzUl4ZqC/JHrNK1m+noVOlS8NV8gvP/jaIlwBxdfcPVeY0XVrKclolzjLnuMueTiXO3rn19PqaPUpsqOc+kQ1ts3w43GDuA8Jg7iu0SPcLw4+NQXa7Ojk5HJ9eBNmcm90BseQKZbke/5JbTMj3XScgEkb29vzUEu8w6INZmSrq6VTGNyUL+wqA+bpd+SQuI/F3H6KNuMYOY+W9OyqLsBNwJjHK44/qFSUUvqDe7C+CGn1wWdunNLo8JPNo7Ek9lqdWHygMJvuBBN15u9FifVaLxTB3y1rTnvDcbj0Klr3LrL7L6+nMYb2id19/Zqy1NcU97D1Mfb8lazWYkj5YjG4CRduu/cLBX1/eW2ASJxcBhl/2p6kC+nP4Nr9NbZB2bxP0k97lQ/WIAuYDhcZDr94F93qsNLWbyfDo7TxsFxjrCZ2m1XA2qNTf8rS0CDvP6q7onpv3NTtPYR8gA3m4x6C9Z6mm3myARN5suAwk3RdeY9FT/K1X/8Aif8A3EgEjdKDqmu6bj/kQQq234CSXksraaLAgOa6CHZTIiASIETjOIRUrODZIF28mMZi6cDjISN1BWm1bDTdfj+QWhvw45026hM4xv8AcryfqX0ev/lRzKdUyZMCDJMTuvAJg8hkjay6yJMxf8sEC4km6JMzwXdpfDjBfLjzI+wC00dVtbhZHotaN+WTeK8I83tIuc5074LHf/q0J6IXqHaId1QDlH6KVPRXyX138GwMZmO6awzgku8imxwXoeQ4psyCnZNyKTYqRRKg/RJotyKNi3io2R4++aLHPsn7H6J2TM0bJmYSloQAPKhOvgnZMzCNk3h1KLLfKpsDJBRGybw6oNIZ91Oz+kKCz6R1QolfRhUaWuFppEFpEg9Uz6JO8jC8Y3cUgpHfJyvF3SO8oZSAvs35ygsqtPEw5ruZJI3xZaBu4rBWolzgXNLjMnw1ACRgLL7gIXWtRu7qHPBxU1G1HMfba02WCboDtm0DGYIdGMbt6zVXaQ7FrMhBkDMECQRjjmu7tAMkbYHLomprf/DhfytcxOyBAsmZNrCDjdHBa9D0V1Nrj4HOIaBLnEAibwJA3ro2xk1FoZNWXjTKszTMlXbvAioGHHAOcN8WiSs7dVuPz13HdDfDdfGBjeeq6YA8o6qQ1vlPVFiivYrzSfucn/QqG9zjF9533b1pbqvRxuaed/3W4Mb5SoJZ5fstpJeDzbbKaLaTLm2W8mj7gJ3VGeYcbk5Iy7BQDz7KgBUG53Y/kpDhx7/mlJ59Ul/HqhLLZ5qJOSpcTl9z+qW2ch75hWhsXEnypXVDkOXsqs1XZBAruSiWMScghLtnZDr+6FSWayUFyELzPRlTnHNFs5lCFTzGDzGJV7FCEZpDlIUIUNiPVTVCFpGGQU8XIQjMgTd6IoOuHohCGxggi9CEMsh7RkqoQhVEZEJFCFowxXOKcoQhUQ0pnm5CFH5KvAAqaZvQhRhFhwSsKEIafkclI04IQoGWvCpBvQhVBlhCEIUN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xQTEhUUExMVFRUXGBQUFBcYGRgYGBQUFBQWFxQXFBQYHCggGBolHBQUITEhJSksLi4uFx8zODMsNygtLisBCgoKDg0OGhAQGywkHyQsLCwsLCwsLCwsLCwsLCwsLCwsLCwsLCwsLCwsLCwsLCwsLCwsLCwsLCwsLCwsLCwsLP/AABEIAMIBAwMBIgACEQEDEQH/xAAcAAACAwEBAQEAAAAAAAAAAAAAAgEDBAUGBwj/xAA9EAABAwEECAQEBAUEAwEAAAABAAIRAxIhMVEEBRNBYXGRoSJSgfAGMmKxQsHR4QcUI3KCFTOy8UNTkqL/xAAZAQEBAQEBAQAAAAAAAAAAAAAAAQIEAwX/xAAnEQACAgICAQQCAwEBAAAAAAAAAQIRAxIEITETQVFhIoEyQnGRI//aAAwDAQACEQMRAD8A1gkYJnPOK59LWTJgEn0WunpIO4r7TTPkKS+S1tZG3BMJXvgYKhmkg4AzyUobUX1Ksb0MrcUgM7oPFLTf5iPRWg5MufVO69Oyqd4VDNJby53I/mBmpQ2+zUHyptrnaXpQY0uLwGjEqNF1rTqCab2vjGDhzCmprY6TqmSUO4rOzSCQg1DkmpNi41JUyVW11yVuZKUNi+M0C5USDgUwZzQWS8pTUOSaymlAU2zkmLCclYAlKoKzTzRZ4pgIxTgBLFGXxKxrM1aHKLirZKEa6EW09ymFLL2IHKA9AKC1B2DqqVz+CRrDOKsKpE2Sx6YuSFyRxnAoWxzWGaEuxUJ0S2ZdCqkAkgAbs0xrug2Q2Vqfow4JG6K0TPZatM89ZLoz0Khgl5j7KmrpMO8N8q+rojHbzZ7JxoG6Y5LVozTMrawcRN5Pb0WioYwAEb09HQAL5lDqEb7ypaLTMcy6+PXFXPcLV1yf+VmJUnQL5k9blbRKZNkuu3LyWmUaNPSQdHJp1Q6C0/JVnI817B1EwYPqvJ6+0xtN0VKTi0EFtQDBwvBu4rynVWeuO9q+T1lAggOBucARPFVMfBIJuWTUekNdRBF8FwHAWiWg8YhaabXzJaAO61BqSszkTjKh6Zh2Ny0WuErHXDJvvVdFtkyS5a1sypUdMcoUgcVy6tV+IJjmoAi8mTzU0L6h1pCkhcagSXGDIG6Vva5+6AFlxo0p2arKWpzVZ0iLildW37lKLaLCd2PFVOdIuKWtpRjwt5ql9QtxkcFpRMuRoa0gXklMlBkSEAk3Bt2ZVoWS90XlQ6rxhY9I0ijTuqPaOBcPsq6rpFxF94nCNyqSZG2je97Rv6JTXA3rn0qci8wq6lPxXE+uCuiM7s69sYpBUbO9c+m92H7BW6KxxucQeCmqRd7Njq2V6NpF5uWP+VNr91d/Jkgg/dKRU2zQKk3yhY26sAG/qhSoluXwaqdF29xUP0YmfEnFF5OKekC2bSjZaKW0iBHdFFkzjzKuZUmYPVMxh3m/gljUrZo5GB6I2Ls/zTuBTNcRxUtlpFRoRGJKc8laAcUzMVLLqVgmIMQsesG0msO0ixvLsAuiWg7ikfRDgWuaC04ypYo8lqWvSFazSfap2yLsLLgA08YJheqFGDK8Z/p4o6VUawEMDhDRk8Mgd3Y5L22g1C5gcccDzFx98Vz4MnbidXIx2ozQjaQF6hzQ65ayFEALo2ObUxmmDcRcofSbGE+i1EZoA4JsTUxMY1t4ACcuuuMK91G0mbSGCuyJqzK2pKhmkATMFadnwUM0e/AXq2iUzKb7wRChtOTiCFsdowF5MfYJ9DoNebjZBwJFxxzu3cSct6xPNGCtnpDBObpIw6VpLKIkmMmi8u4Ab15rWes6jyRJpt8jfnI+o7l1NcaOG1LEubMk1Di5twAAN7d8ZyvL64pOZULbLhvDRjZPy2o3xC+fPlSn0uj6GPixh2/JldpgY6WhjHYWneN88zgqK+llzpqV6hzs4qW6k0moZZQdwLgR911KfwppZgyymRhgYv5KweT2sk3j96O38K6TSc2y0Vs7VQGLsjEBegbSbK5eodV16X+9WDxHyhoxzldptMBfQUujglFX0V7Jo3KG0m5BWhLI5DvKWSiG0xuAVh5KsOTtkDchUFtCrKEFl7aZzTmnmpCJKyapCtoeik0ymL1FpB0QGJX01ZZQ1iEorAuuUsk33JrKLJlBQpaVN6ZzOKjDegPM/ELBT0qlUNzajSwm/wCemZGG8hxx8pCu0V76Rs04sATZJuGZukro691W3SKJpk2XfMx3leJsnluPAleZ1LpryH0avhq0zHqMZz4cF8/kKWOe8fc+lxpRyQ0kepo60puBtEsgwZwnmLo44LYDIBEEbjmF5mjVJm26Wi515wN0wBeQb/8ALcSFt0V76EBsPpH/AOmT+IRcW71rDy7dSM5uHSuB2XNKSyc1ZbMblAXcfPoWzmoF25Q56RtUnglEtFjmZrLp2nU6I8RtOPysEWnfoOJuXD1t8Tu2v8vowD6mDnmLLTvAH4j25rBrHS2aO4scdrVdBquJBIIAuIGEXmzgubNyFDqPbOrDx9+5eDr1HucNpWIDYlrG/I24/M4jxHiYwuATfz4DAW2jAJBh8DHC84Ek4bl52prukW2al+BmXAg3YmIjhxVFTSw+yRP4QILgIdcPldnPTivnycpO5H0YqMVUTVrfWbiQTa3EENLYN99o3rINc1GNmm2wMS6ZJmBe8jCRdzXH01zyBe4i/wDE44Zg5Jm6p0ioABSq2bi2flv+bHdvlajB+xiU0vJ1tF1npdY/060mcLbR2K62i6NrMEEvZG8Og/Zc2h/D+QC6sWuyaJjITmvW6j1YaDLG1qVP7zMf25LvxY5r+TZw5csX/Gv+HQpF1kW4tQLUYTF8JjUSVHkJWO4Lqo5bLS87glLuSRzii1mhLGNRTbUEKLIzQBbQlDeP3QgNkKbIVReg1Csm7RcGIsKm2TvhJ4t5SiWabJyUE5qmHHeVOzKCywNRPFIGHNMAgsmVBCWEwG+9AK6ovL/F2jmlUp6Wy6Ip1eIPyOI6t9W5L1gZO4rPp2gtq030nTD2lvKRcfQwfRYyQU4tG8c3CSkcBjhDajJ3OwkEA8sfyjmoqNFgWDZ+YNGEgXxAumDIEXgxiuf8O1HOaaTgA5hc1wnePCQfUHgtJYAbP4nAEjAtNoYbrWXGOK+I1To+8natHZ1DprnNLXGS3A77OR9V0nEZLz1IWDtBi0w4HB1xvkDB0de3oKLg9ocLgV9TiZVKOvuj5PMxOMtl4ZDeULifFeutjTsU/wDeqeGmBiM3em7iuzpukU6VN1R5hrRJ/QDeTcPVeP1bTfWc7TKoAc8htEG9tNkwLjiYPrec1vkZlCP2efHwvJL6MtKkNBp2gA7SHSJN4aYkht+6RebyeRWbVnw1pNcbVxa0PvmpeXg/ist/OFv0vQ/5rSxSpu/pUwAXZgXvdzLid29e2ZSgAA3C4Dkufj4dvykdHJzafjE8TpvwS/GnUabrwZEnhiFh0T4HqOI2hFMb4vddhcLu6+i2N6HFdXoQOX18leTk6p1RS0enZaC4zJc+8l2d+Houix5TtAUOp817JJeDxbbdsmCUpBCb1KggcVSC2kwbwRZGRSxzUBNhDmngluycpaeBV7L0RYPD9EBh4Jyd0KCgojZn3KETwPQoQUXbM8VIaqXV8j2S09IJ/CeilMWi2zuuHdDaXEoFU8BzCr2h+lBaLhT4lFji7qqtpmOyhzcyO8pRLLzwv9Ulk5d1mYHenL901ojf76pQ2NQByPUKbRyPVZtqPMnFXn0Si2WtqHIpmk7gVmZXn2VfTdxKBM+a/HL6mjaY40yWiq1tXD8R8Lu7J9Vm1b8UOtN215uFrkbpH5rp/wAVG+LRzvioPQFh/Mrw7F8/LjTkz6OHJJRTPog05lu6oxwLfltCbJJMCYvvkDnmu9qStBLZ8Lvl4PG71H2XyIrvaq+IX0mWAC98jZzuPHODFy8oweOW0T2lNZIuMj0vxJUOlaS3RmTs6UPrHcX/AIWcYE+pOSbW+shTaWM+ZvhAE+EkFrqkRfAuH907gVXq7RnUKdkX1nkl5EFxqP8AETf6gGLoOafVnw/UFZtR4gNNqXEEuk3tjjLjJ39jUs07oicMMNbOt8Kav2VK0fnqQXSIgDAEYrtkcVUah4dVNs8Oq+nGGqpHy5T2dsDT59UbPmotZQoM+yqZ6GLBxSmnxKiTvHdSHcupVHRFlN6qHcu6PQIBgOKWOKrcRkApk8P05SlEJvGSA88Egcc/snDTn/xQAGnh1RByHUog5nspn3IVAtk8OqEHl3QnY6Ktvl+SGaQMyldQaTnwlS+g2ILQOH/S10Z/IV2mAmDfyE91Dq4wAJHOI9VdQ0ZoFzRHJS6iDiFLRKkV7aBdJ5FI2rMyCPUHtC0WSMB2UbM8QllpmYOI3n1MfYKwOJ3T/kVfYjf6QPspIOE9oSxqZnOPl7XdVLWneTyC0BnvBNsZTYamcSDg4+ly0Npk4yE1iFOxHFSzSTPEfxH0NzzQDBJiqf8AgvP0fgfTnttU6BcMREiZyLgAvqOhaPTqaW1tRriKTbZukeN11rIeE+q+jaK+m4GxBgxdhPPeuHPOKlS7Z38eEnH6PyppOgVaVQ0qzHU3DEOH2zxXo/hDUcV21HeINNwI3xEnhB68l9U/iX8NUK1F1d0Mq0xLXDE7msJAJgkgfpiPG6ipbOw45ExxOR/+guTJN10dmKHZ3tB0WSahvJc6yDg0TAj0u5LVUbwH3WGg4ufTayIeWsEzALjIMDK/ovQ6ZqUNpCo0tIAFvxGJO9s7uHFdfGzQ1UTi5WGezl5Ryw36QkLeAQGt3uHoUCyPxDqu04iZ4BVh5yCshu53cqA0Zj36IQW39I9+ib0aiz7vSn3diEBJ9Etg5hTaHsKC8ewEoWGz5dQi76eoUWhn2CJHm7KiyZH09Rei03gl/wAu37KAz6j0KEskAcOv7pS0X4XfZS5vF3Qos8T0QEimM2oSlvEoVA44JjyVsc/RKBzWbLRWBz6ok8epPZWde6kzx7pYoUDiQipTGfVSSePRF/1dEKK3+49FEA7/AH0Tyc3dE1ofV0QhWP7uygtBxcVZa4O6FE8HdEFCtgYOQXjNMSiRmeiA06u0vZ23ACXBrQ4ASLFqLjiZfyxxiDxq38S20Xvo2SCxxBc7xEuxJEQB0C6B5r498c0SzTq2RLXg5hzQfvIXBl48Ytz92zvwZ5SSh7JHuNb/AMSqlUFlMENIh5IEkb7MHA4YSsOr9aNcRheAIJjcZ+3f1WL4T1DS0ugS9z2Oa6JaQQ67ewi7DNcXSNFNDS3UbVsNcBaiJloIkXxiF4TxNRtnRjzLbVH0bR6FSpTeKDgwiyLflkQYAxNkxHErraAx9EBrXvad5DjDsyYuBXI+HNKJa5v4REOzuwwyjfkusavHsf0Xrj4inBOzyzctxm1Rt20n+oWO4kAH1IvWeqae6B6z+qo2/uMEbX3H7Lpjx3H+zOWXIUv6oh7m7j76IBHm+6e1wRJXQjnfZWGjMd1LQMx3/RMSeCBfv6IAbyCCBkO6Rw+o3e8FEDG0RnAjHgAqCwxkO6glvDuqi4ecpS8ecpRmy50cOhUOcMPyVW0b5nFTtW5lUWWF5UFxyv8AfFLaGZ9UCM0KNaOR9+qFIaPYQgH231FRtf7uqbajh3U7ZvDusj9iirwPVSKw+pTtm5Dup2zc+yF/YBw8zkEDzd1G0bmOhUFwz6BAM4fWlsj/ANiJbx6KC5uRTsnRNgef7ohvnQHM3hyg2MiFQNab5j1KYVW5qsNpqfBmPVQK/otFdvHovl3x206Tp1mi0uIYxpgTJBcSeQmJ4FdTXHxJta+wpuApTDnTAIiSSfTBep+GXg6OwllkwQZEGA4wTwwXK5xyS0R1xhLHHdmX4c1Y3Q6Bk2nEW3kiIsiYi9fLqGluq6QXuvc8lx9TMcr19c+J6saLWs/MWFrQMZf4fzXznVnw1pDajSab2hxsyQRZ32jkOeSmePiMUawS7c5M+jaiFnR6YmzdJHEkm/qtnqFFBga0NaWw0ADE3DNWX5tHouqKqKRyTltJsrfJyywnFMLWY6KYPmHRKQfN2WjI3i3OHRBB83ZKWT+IqDSOZQD2T5uyVzT5uyU0jve5IebiOf6IS/otDHY2uaUA+Ye+yWzxjuoc9o/GeiULHBOY6BQXX4dveSUOaTi4qXOG4SqCRVHD36qDXbwQXDL7KC73wQAXNSvaLvf5ppbl+aAW+/2QCWRw6oT7Voz7oVBdtD7CnauWdznb29E20ORWaFl22dkEbWpl2VG04O6fsmtDJyULLNrU8vZAqPyPZVtP93ZPbPFBf2OHuyPZEnLuqgOJ6pyB7CFJLuA6oDpwASCJx9bk1geYdkBLj9I7rzvxhrRjKNSmL3kQQ0fKCRIdzF0Ywdy9FZ+tcH4q1ZSGjVnw23ZmcCYcCbhisTvV0ax1srPN6s+DtJe0EUHnfMCRxIJld1urK5DDYJdTcDJfYmIEW4LiQAPDcIGK+p/D1L+myoTFkSeUD1XjtcU3v0qtWp1YbUgBpAstFwtEeaJPN164ML3n/h9PMvTj17mXV2jVBXZUrOa8Wtm1rWw1jnsc20CTeQ40xMG9xyK2Nbhd2SVwXMs2o8MAgwQRg4ZGRPNWCcxO/nvXVhxSg3J+5xZssZpJLwBbyUbPl0SOnh1VdQZz6fqV0UczZosE7x2QaZ8yxSb7uQ39ZhV1WEmWxO+8384xVomx0Sxw/Eq6joxfHvJYH1gCJIBN3zNE+hv7KurptIEy90iZEOOAkwAMlHS8lVvwjo1Ktm8nsVDtKAGI9+q5J0holxhsGB8zzle0MkKt1Z7rwwRmS0H0YR9yFpJGbaOnW1i0Y45QSekKtmt2kwPtf0xWPbONwHCTG4cHwFn0m0DdTtEnEEt3G83YeqtIlyZ0v9RLgbItRjH/AEqqutnf+u7fMNKwU2vm9wF17Q5xJ9C78lqYZxabt+H3hWkTYZ+s3FtzYxBAkkZGcL+e5Z365qN3HhaaLxztBLpABN9twyvdHoJTUmRH9AD6hIIjfJ+6tBP3Kzrao4CA70bAn0vPVM7WFfAeEnAxAMTIgzefeKra9jR/tOJmSQ8kzxN6sfp1OBLd83uvkYTDbxecVmS6NxfZS/W1UGHOYCMZqUwfUWrkLVYb5GjhhjhdAULPfyjdR+Gd+0FMgqLPEBL/AJDqlGbLS9Fo5Kv/ADaifqCULGLneVQS44tQHHzBSXnMILItEXWQgOOQ6Kdr9TeiBVHmaoCdoN4UAtyRth5m9lO1HmHQIAIGSwa+0cO0asA2/ZvIuOIaSPsuhb+oLn62NV8U6QJBvc64CJgNBPfhzUl4ZqC/JHrNK1m+noVOlS8NV8gvP/jaIlwBxdfcPVeY0XVrKclolzjLnuMueTiXO3rn19PqaPUpsqOc+kQ1ts3w43GDuA8Jg7iu0SPcLw4+NQXa7Ojk5HJ9eBNmcm90BseQKZbke/5JbTMj3XScgEkb29vzUEu8w6INZmSrq6VTGNyUL+wqA+bpd+SQuI/F3H6KNuMYOY+W9OyqLsBNwJjHK44/qFSUUvqDe7C+CGn1wWdunNLo8JPNo7Ek9lqdWHygMJvuBBN15u9FifVaLxTB3y1rTnvDcbj0Klr3LrL7L6+nMYb2id19/Zqy1NcU97D1Mfb8lazWYkj5YjG4CRduu/cLBX1/eW2ASJxcBhl/2p6kC+nP4Nr9NbZB2bxP0k97lQ/WIAuYDhcZDr94F93qsNLWbyfDo7TxsFxjrCZ2m1XA2qNTf8rS0CDvP6q7onpv3NTtPYR8gA3m4x6C9Z6mm3myARN5suAwk3RdeY9FT/K1X/8Aif8A3EgEjdKDqmu6bj/kQQq234CSXksraaLAgOa6CHZTIiASIETjOIRUrODZIF28mMZi6cDjISN1BWm1bDTdfj+QWhvw45026hM4xv8AcryfqX0ev/lRzKdUyZMCDJMTuvAJg8hkjay6yJMxf8sEC4km6JMzwXdpfDjBfLjzI+wC00dVtbhZHotaN+WTeK8I83tIuc5074LHf/q0J6IXqHaId1QDlH6KVPRXyX138GwMZmO6awzgku8imxwXoeQ4psyCnZNyKTYqRRKg/RJotyKNi3io2R4++aLHPsn7H6J2TM0bJmYSloQAPKhOvgnZMzCNk3h1KLLfKpsDJBRGybw6oNIZ91Oz+kKCz6R1QolfRhUaWuFppEFpEg9Uz6JO8jC8Y3cUgpHfJyvF3SO8oZSAvs35ygsqtPEw5ruZJI3xZaBu4rBWolzgXNLjMnw1ACRgLL7gIXWtRu7qHPBxU1G1HMfba02WCboDtm0DGYIdGMbt6zVXaQ7FrMhBkDMECQRjjmu7tAMkbYHLomprf/DhfytcxOyBAsmZNrCDjdHBa9D0V1Nrj4HOIaBLnEAibwJA3ro2xk1FoZNWXjTKszTMlXbvAioGHHAOcN8WiSs7dVuPz13HdDfDdfGBjeeq6YA8o6qQ1vlPVFiivYrzSfucn/QqG9zjF9533b1pbqvRxuaed/3W4Mb5SoJZ5fstpJeDzbbKaLaTLm2W8mj7gJ3VGeYcbk5Iy7BQDz7KgBUG53Y/kpDhx7/mlJ59Ul/HqhLLZ5qJOSpcTl9z+qW2ch75hWhsXEnypXVDkOXsqs1XZBAruSiWMScghLtnZDr+6FSWayUFyELzPRlTnHNFs5lCFTzGDzGJV7FCEZpDlIUIUNiPVTVCFpGGQU8XIQjMgTd6IoOuHohCGxggi9CEMsh7RkqoQhVEZEJFCFowxXOKcoQhUQ0pnm5CFH5KvAAqaZvQhRhFhwSsKEIafkclI04IQoGWvCpBvQhVBlhCEIUN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data:image/jpeg;base64,/9j/4AAQSkZJRgABAQAAAQABAAD/2wCEAAkGBxQTEhUUExMVFRUXGBQUFBcYGRgYGBQUFBQWFxQXFBQYHCggGBolHBQUITEhJSksLi4uFx8zODMsNygtLisBCgoKDg0OGhAQGywkHyQsLCwsLCwsLCwsLCwsLCwsLCwsLCwsLCwsLCwsLCwsLCwsLCwsLCwsLCwsLCwsLCwsLP/AABEIAMIBAwMBIgACEQEDEQH/xAAcAAACAwEBAQEAAAAAAAAAAAAAAgEDBAUGBwj/xAA9EAABAwEECAQEBAUEAwEAAAABAAIRAxIhMVEEBRNBYXGRoSJSgfAGMmKxQsHR4QcUI3KCFTOy8UNTkqL/xAAZAQEBAQEBAQAAAAAAAAAAAAAAAQIEAwX/xAAnEQACAgICAQQCAwEBAAAAAAAAAQIRAxIEITETQVFhIoEyQnGRI//aAAwDAQACEQMRAD8A1gkYJnPOK59LWTJgEn0WunpIO4r7TTPkKS+S1tZG3BMJXvgYKhmkg4AzyUobUX1Ksb0MrcUgM7oPFLTf5iPRWg5MufVO69Oyqd4VDNJby53I/mBmpQ2+zUHyptrnaXpQY0uLwGjEqNF1rTqCab2vjGDhzCmprY6TqmSUO4rOzSCQg1DkmpNi41JUyVW11yVuZKUNi+M0C5USDgUwZzQWS8pTUOSaymlAU2zkmLCclYAlKoKzTzRZ4pgIxTgBLFGXxKxrM1aHKLirZKEa6EW09ymFLL2IHKA9AKC1B2DqqVz+CRrDOKsKpE2Sx6YuSFyRxnAoWxzWGaEuxUJ0S2ZdCqkAkgAbs0xrug2Q2Vqfow4JG6K0TPZatM89ZLoz0Khgl5j7KmrpMO8N8q+rojHbzZ7JxoG6Y5LVozTMrawcRN5Pb0WioYwAEb09HQAL5lDqEb7ypaLTMcy6+PXFXPcLV1yf+VmJUnQL5k9blbRKZNkuu3LyWmUaNPSQdHJp1Q6C0/JVnI817B1EwYPqvJ6+0xtN0VKTi0EFtQDBwvBu4rynVWeuO9q+T1lAggOBucARPFVMfBIJuWTUekNdRBF8FwHAWiWg8YhaabXzJaAO61BqSszkTjKh6Zh2Ny0WuErHXDJvvVdFtkyS5a1sypUdMcoUgcVy6tV+IJjmoAi8mTzU0L6h1pCkhcagSXGDIG6Vva5+6AFlxo0p2arKWpzVZ0iLildW37lKLaLCd2PFVOdIuKWtpRjwt5ql9QtxkcFpRMuRoa0gXklMlBkSEAk3Bt2ZVoWS90XlQ6rxhY9I0ijTuqPaOBcPsq6rpFxF94nCNyqSZG2je97Rv6JTXA3rn0qci8wq6lPxXE+uCuiM7s69sYpBUbO9c+m92H7BW6KxxucQeCmqRd7Njq2V6NpF5uWP+VNr91d/Jkgg/dKRU2zQKk3yhY26sAG/qhSoluXwaqdF29xUP0YmfEnFF5OKekC2bSjZaKW0iBHdFFkzjzKuZUmYPVMxh3m/gljUrZo5GB6I2Ls/zTuBTNcRxUtlpFRoRGJKc8laAcUzMVLLqVgmIMQsesG0msO0ixvLsAuiWg7ikfRDgWuaC04ypYo8lqWvSFazSfap2yLsLLgA08YJheqFGDK8Z/p4o6VUawEMDhDRk8Mgd3Y5L22g1C5gcccDzFx98Vz4MnbidXIx2ozQjaQF6hzQ65ayFEALo2ObUxmmDcRcofSbGE+i1EZoA4JsTUxMY1t4ACcuuuMK91G0mbSGCuyJqzK2pKhmkATMFadnwUM0e/AXq2iUzKb7wRChtOTiCFsdowF5MfYJ9DoNebjZBwJFxxzu3cSct6xPNGCtnpDBObpIw6VpLKIkmMmi8u4Ab15rWes6jyRJpt8jfnI+o7l1NcaOG1LEubMk1Di5twAAN7d8ZyvL64pOZULbLhvDRjZPy2o3xC+fPlSn0uj6GPixh2/JldpgY6WhjHYWneN88zgqK+llzpqV6hzs4qW6k0moZZQdwLgR911KfwppZgyymRhgYv5KweT2sk3j96O38K6TSc2y0Vs7VQGLsjEBegbSbK5eodV16X+9WDxHyhoxzldptMBfQUujglFX0V7Jo3KG0m5BWhLI5DvKWSiG0xuAVh5KsOTtkDchUFtCrKEFl7aZzTmnmpCJKyapCtoeik0ymL1FpB0QGJX01ZZQ1iEorAuuUsk33JrKLJlBQpaVN6ZzOKjDegPM/ELBT0qlUNzajSwm/wCemZGG8hxx8pCu0V76Rs04sATZJuGZukro691W3SKJpk2XfMx3leJsnluPAleZ1LpryH0avhq0zHqMZz4cF8/kKWOe8fc+lxpRyQ0kepo60puBtEsgwZwnmLo44LYDIBEEbjmF5mjVJm26Wi515wN0wBeQb/8ALcSFt0V76EBsPpH/AOmT+IRcW71rDy7dSM5uHSuB2XNKSyc1ZbMblAXcfPoWzmoF25Q56RtUnglEtFjmZrLp2nU6I8RtOPysEWnfoOJuXD1t8Tu2v8vowD6mDnmLLTvAH4j25rBrHS2aO4scdrVdBquJBIIAuIGEXmzgubNyFDqPbOrDx9+5eDr1HucNpWIDYlrG/I24/M4jxHiYwuATfz4DAW2jAJBh8DHC84Ek4bl52prukW2al+BmXAg3YmIjhxVFTSw+yRP4QILgIdcPldnPTivnycpO5H0YqMVUTVrfWbiQTa3EENLYN99o3rINc1GNmm2wMS6ZJmBe8jCRdzXH01zyBe4i/wDE44Zg5Jm6p0ioABSq2bi2flv+bHdvlajB+xiU0vJ1tF1npdY/060mcLbR2K62i6NrMEEvZG8Og/Zc2h/D+QC6sWuyaJjITmvW6j1YaDLG1qVP7zMf25LvxY5r+TZw5csX/Gv+HQpF1kW4tQLUYTF8JjUSVHkJWO4Lqo5bLS87glLuSRzii1mhLGNRTbUEKLIzQBbQlDeP3QgNkKbIVReg1Csm7RcGIsKm2TvhJ4t5SiWabJyUE5qmHHeVOzKCywNRPFIGHNMAgsmVBCWEwG+9AK6ovL/F2jmlUp6Wy6Ip1eIPyOI6t9W5L1gZO4rPp2gtq030nTD2lvKRcfQwfRYyQU4tG8c3CSkcBjhDajJ3OwkEA8sfyjmoqNFgWDZ+YNGEgXxAumDIEXgxiuf8O1HOaaTgA5hc1wnePCQfUHgtJYAbP4nAEjAtNoYbrWXGOK+I1To+8natHZ1DprnNLXGS3A77OR9V0nEZLz1IWDtBi0w4HB1xvkDB0de3oKLg9ocLgV9TiZVKOvuj5PMxOMtl4ZDeULifFeutjTsU/wDeqeGmBiM3em7iuzpukU6VN1R5hrRJ/QDeTcPVeP1bTfWc7TKoAc8htEG9tNkwLjiYPrec1vkZlCP2efHwvJL6MtKkNBp2gA7SHSJN4aYkht+6RebyeRWbVnw1pNcbVxa0PvmpeXg/ist/OFv0vQ/5rSxSpu/pUwAXZgXvdzLid29e2ZSgAA3C4Dkufj4dvykdHJzafjE8TpvwS/GnUabrwZEnhiFh0T4HqOI2hFMb4vddhcLu6+i2N6HFdXoQOX18leTk6p1RS0enZaC4zJc+8l2d+Houix5TtAUOp817JJeDxbbdsmCUpBCb1KggcVSC2kwbwRZGRSxzUBNhDmngluycpaeBV7L0RYPD9EBh4Jyd0KCgojZn3KETwPQoQUXbM8VIaqXV8j2S09IJ/CeilMWi2zuuHdDaXEoFU8BzCr2h+lBaLhT4lFji7qqtpmOyhzcyO8pRLLzwv9Ulk5d1mYHenL901ojf76pQ2NQByPUKbRyPVZtqPMnFXn0Si2WtqHIpmk7gVmZXn2VfTdxKBM+a/HL6mjaY40yWiq1tXD8R8Lu7J9Vm1b8UOtN215uFrkbpH5rp/wAVG+LRzvioPQFh/Mrw7F8/LjTkz6OHJJRTPog05lu6oxwLfltCbJJMCYvvkDnmu9qStBLZ8Lvl4PG71H2XyIrvaq+IX0mWAC98jZzuPHODFy8oweOW0T2lNZIuMj0vxJUOlaS3RmTs6UPrHcX/AIWcYE+pOSbW+shTaWM+ZvhAE+EkFrqkRfAuH907gVXq7RnUKdkX1nkl5EFxqP8AETf6gGLoOafVnw/UFZtR4gNNqXEEuk3tjjLjJ39jUs07oicMMNbOt8Kav2VK0fnqQXSIgDAEYrtkcVUah4dVNs8Oq+nGGqpHy5T2dsDT59UbPmotZQoM+yqZ6GLBxSmnxKiTvHdSHcupVHRFlN6qHcu6PQIBgOKWOKrcRkApk8P05SlEJvGSA88Egcc/snDTn/xQAGnh1RByHUog5nspn3IVAtk8OqEHl3QnY6Ktvl+SGaQMyldQaTnwlS+g2ILQOH/S10Z/IV2mAmDfyE91Dq4wAJHOI9VdQ0ZoFzRHJS6iDiFLRKkV7aBdJ5FI2rMyCPUHtC0WSMB2UbM8QllpmYOI3n1MfYKwOJ3T/kVfYjf6QPspIOE9oSxqZnOPl7XdVLWneTyC0BnvBNsZTYamcSDg4+ly0Npk4yE1iFOxHFSzSTPEfxH0NzzQDBJiqf8AgvP0fgfTnttU6BcMREiZyLgAvqOhaPTqaW1tRriKTbZukeN11rIeE+q+jaK+m4GxBgxdhPPeuHPOKlS7Z38eEnH6PyppOgVaVQ0qzHU3DEOH2zxXo/hDUcV21HeINNwI3xEnhB68l9U/iX8NUK1F1d0Mq0xLXDE7msJAJgkgfpiPG6ipbOw45ExxOR/+guTJN10dmKHZ3tB0WSahvJc6yDg0TAj0u5LVUbwH3WGg4ufTayIeWsEzALjIMDK/ovQ6ZqUNpCo0tIAFvxGJO9s7uHFdfGzQ1UTi5WGezl5Ryw36QkLeAQGt3uHoUCyPxDqu04iZ4BVh5yCshu53cqA0Zj36IQW39I9+ib0aiz7vSn3diEBJ9Etg5hTaHsKC8ewEoWGz5dQi76eoUWhn2CJHm7KiyZH09Rei03gl/wAu37KAz6j0KEskAcOv7pS0X4XfZS5vF3Qos8T0QEimM2oSlvEoVA44JjyVsc/RKBzWbLRWBz6ok8epPZWde6kzx7pYoUDiQipTGfVSSePRF/1dEKK3+49FEA7/AH0Tyc3dE1ofV0QhWP7uygtBxcVZa4O6FE8HdEFCtgYOQXjNMSiRmeiA06u0vZ23ACXBrQ4ASLFqLjiZfyxxiDxq38S20Xvo2SCxxBc7xEuxJEQB0C6B5r498c0SzTq2RLXg5hzQfvIXBl48Ytz92zvwZ5SSh7JHuNb/AMSqlUFlMENIh5IEkb7MHA4YSsOr9aNcRheAIJjcZ+3f1WL4T1DS0ugS9z2Oa6JaQQ67ewi7DNcXSNFNDS3UbVsNcBaiJloIkXxiF4TxNRtnRjzLbVH0bR6FSpTeKDgwiyLflkQYAxNkxHErraAx9EBrXvad5DjDsyYuBXI+HNKJa5v4REOzuwwyjfkusavHsf0Xrj4inBOzyzctxm1Rt20n+oWO4kAH1IvWeqae6B6z+qo2/uMEbX3H7Lpjx3H+zOWXIUv6oh7m7j76IBHm+6e1wRJXQjnfZWGjMd1LQMx3/RMSeCBfv6IAbyCCBkO6Rw+o3e8FEDG0RnAjHgAqCwxkO6glvDuqi4ecpS8ecpRmy50cOhUOcMPyVW0b5nFTtW5lUWWF5UFxyv8AfFLaGZ9UCM0KNaOR9+qFIaPYQgH231FRtf7uqbajh3U7ZvDusj9iirwPVSKw+pTtm5Dup2zc+yF/YBw8zkEDzd1G0bmOhUFwz6BAM4fWlsj/ANiJbx6KC5uRTsnRNgef7ohvnQHM3hyg2MiFQNab5j1KYVW5qsNpqfBmPVQK/otFdvHovl3x206Tp1mi0uIYxpgTJBcSeQmJ4FdTXHxJta+wpuApTDnTAIiSSfTBep+GXg6OwllkwQZEGA4wTwwXK5xyS0R1xhLHHdmX4c1Y3Q6Bk2nEW3kiIsiYi9fLqGluq6QXuvc8lx9TMcr19c+J6saLWs/MWFrQMZf4fzXznVnw1pDajSab2hxsyQRZ32jkOeSmePiMUawS7c5M+jaiFnR6YmzdJHEkm/qtnqFFBga0NaWw0ADE3DNWX5tHouqKqKRyTltJsrfJyywnFMLWY6KYPmHRKQfN2WjI3i3OHRBB83ZKWT+IqDSOZQD2T5uyVzT5uyU0jve5IebiOf6IS/otDHY2uaUA+Ye+yWzxjuoc9o/GeiULHBOY6BQXX4dveSUOaTi4qXOG4SqCRVHD36qDXbwQXDL7KC73wQAXNSvaLvf5ppbl+aAW+/2QCWRw6oT7Voz7oVBdtD7CnauWdznb29E20ORWaFl22dkEbWpl2VG04O6fsmtDJyULLNrU8vZAqPyPZVtP93ZPbPFBf2OHuyPZEnLuqgOJ6pyB7CFJLuA6oDpwASCJx9bk1geYdkBLj9I7rzvxhrRjKNSmL3kQQ0fKCRIdzF0Ywdy9FZ+tcH4q1ZSGjVnw23ZmcCYcCbhisTvV0ax1srPN6s+DtJe0EUHnfMCRxIJld1urK5DDYJdTcDJfYmIEW4LiQAPDcIGK+p/D1L+myoTFkSeUD1XjtcU3v0qtWp1YbUgBpAstFwtEeaJPN164ML3n/h9PMvTj17mXV2jVBXZUrOa8Wtm1rWw1jnsc20CTeQ40xMG9xyK2Nbhd2SVwXMs2o8MAgwQRg4ZGRPNWCcxO/nvXVhxSg3J+5xZssZpJLwBbyUbPl0SOnh1VdQZz6fqV0UczZosE7x2QaZ8yxSb7uQ39ZhV1WEmWxO+8384xVomx0Sxw/Eq6joxfHvJYH1gCJIBN3zNE+hv7KurptIEy90iZEOOAkwAMlHS8lVvwjo1Ktm8nsVDtKAGI9+q5J0holxhsGB8zzle0MkKt1Z7rwwRmS0H0YR9yFpJGbaOnW1i0Y45QSekKtmt2kwPtf0xWPbONwHCTG4cHwFn0m0DdTtEnEEt3G83YeqtIlyZ0v9RLgbItRjH/AEqqutnf+u7fMNKwU2vm9wF17Q5xJ9C78lqYZxabt+H3hWkTYZ+s3FtzYxBAkkZGcL+e5Z365qN3HhaaLxztBLpABN9twyvdHoJTUmRH9AD6hIIjfJ+6tBP3Kzrao4CA70bAn0vPVM7WFfAeEnAxAMTIgzefeKra9jR/tOJmSQ8kzxN6sfp1OBLd83uvkYTDbxecVmS6NxfZS/W1UGHOYCMZqUwfUWrkLVYb5GjhhjhdAULPfyjdR+Gd+0FMgqLPEBL/AJDqlGbLS9Fo5Kv/ADaifqCULGLneVQS44tQHHzBSXnMILItEXWQgOOQ6Kdr9TeiBVHmaoCdoN4UAtyRth5m9lO1HmHQIAIGSwa+0cO0asA2/ZvIuOIaSPsuhb+oLn62NV8U6QJBvc64CJgNBPfhzUl4ZqC/JHrNK1m+noVOlS8NV8gvP/jaIlwBxdfcPVeY0XVrKclolzjLnuMueTiXO3rn19PqaPUpsqOc+kQ1ts3w43GDuA8Jg7iu0SPcLw4+NQXa7Ojk5HJ9eBNmcm90BseQKZbke/5JbTMj3XScgEkb29vzUEu8w6INZmSrq6VTGNyUL+wqA+bpd+SQuI/F3H6KNuMYOY+W9OyqLsBNwJjHK44/qFSUUvqDe7C+CGn1wWdunNLo8JPNo7Ek9lqdWHygMJvuBBN15u9FifVaLxTB3y1rTnvDcbj0Klr3LrL7L6+nMYb2id19/Zqy1NcU97D1Mfb8lazWYkj5YjG4CRduu/cLBX1/eW2ASJxcBhl/2p6kC+nP4Nr9NbZB2bxP0k97lQ/WIAuYDhcZDr94F93qsNLWbyfDo7TxsFxjrCZ2m1XA2qNTf8rS0CDvP6q7onpv3NTtPYR8gA3m4x6C9Z6mm3myARN5suAwk3RdeY9FT/K1X/8Aif8A3EgEjdKDqmu6bj/kQQq234CSXksraaLAgOa6CHZTIiASIETjOIRUrODZIF28mMZi6cDjISN1BWm1bDTdfj+QWhvw45026hM4xv8AcryfqX0ev/lRzKdUyZMCDJMTuvAJg8hkjay6yJMxf8sEC4km6JMzwXdpfDjBfLjzI+wC00dVtbhZHotaN+WTeK8I83tIuc5074LHf/q0J6IXqHaId1QDlH6KVPRXyX138GwMZmO6awzgku8imxwXoeQ4psyCnZNyKTYqRRKg/RJotyKNi3io2R4++aLHPsn7H6J2TM0bJmYSloQAPKhOvgnZMzCNk3h1KLLfKpsDJBRGybw6oNIZ91Oz+kKCz6R1QolfRhUaWuFppEFpEg9Uz6JO8jC8Y3cUgpHfJyvF3SO8oZSAvs35ygsqtPEw5ruZJI3xZaBu4rBWolzgXNLjMnw1ACRgLL7gIXWtRu7qHPBxU1G1HMfba02WCboDtm0DGYIdGMbt6zVXaQ7FrMhBkDMECQRjjmu7tAMkbYHLomprf/DhfytcxOyBAsmZNrCDjdHBa9D0V1Nrj4HOIaBLnEAibwJA3ro2xk1FoZNWXjTKszTMlXbvAioGHHAOcN8WiSs7dVuPz13HdDfDdfGBjeeq6YA8o6qQ1vlPVFiivYrzSfucn/QqG9zjF9533b1pbqvRxuaed/3W4Mb5SoJZ5fstpJeDzbbKaLaTLm2W8mj7gJ3VGeYcbk5Iy7BQDz7KgBUG53Y/kpDhx7/mlJ59Ul/HqhLLZ5qJOSpcTl9z+qW2ch75hWhsXEnypXVDkOXsqs1XZBAruSiWMScghLtnZDr+6FSWayUFyELzPRlTnHNFs5lCFTzGDzGJV7FCEZpDlIUIUNiPVTVCFpGGQU8XIQjMgTd6IoOuHohCGxggi9CEMsh7RkqoQhVEZEJFCFowxXOKcoQhUQ0pnm5CFH5KvAAqaZvQhRhFhwSsKEIafkclI04IQoGWvCpBvQhVBlhCEIUN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8" name="Picture 10" descr="http://i.dailymail.co.uk/i/pix/2013/04/23/article-2313377-1970E471000005DC-394_964x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3048000" cy="2459901"/>
          </a:xfrm>
          <a:prstGeom prst="rect">
            <a:avLst/>
          </a:prstGeom>
          <a:noFill/>
        </p:spPr>
      </p:pic>
      <p:sp>
        <p:nvSpPr>
          <p:cNvPr id="22540" name="AutoShape 12" descr="data:image/jpeg;base64,/9j/4AAQSkZJRgABAQAAAQABAAD/2wCEAAkGBxQTEhUUExMVFRUXGBQUFBcYGRgYGBQUFBQWFxQXFBQYHCggGBolHBQUITEhJSksLi4uFx8zODMsNygtLisBCgoKDg0OGhAQGywkHyQsLCwsLCwsLCwsLCwsLCwsLCwsLCwsLCwsLCwsLCwsLCwsLCwsLCwsLCwsLCwsLCwsLP/AABEIAMIBAwMBIgACEQEDEQH/xAAcAAACAwEBAQEAAAAAAAAAAAAAAgEDBAUGBwj/xAA9EAABAwEECAQEBAUEAwEAAAABAAIRAxIhMVEEBRNBYXGRoSJSgfAGMmKxQsHR4QcUI3KCFTOy8UNTkqL/xAAZAQEBAQEBAQAAAAAAAAAAAAAAAQIEAwX/xAAnEQACAgICAQQCAwEBAAAAAAAAAQIRAxIEITETQVFhIoEyQnGRI//aAAwDAQACEQMRAD8A1gkYJnPOK59LWTJgEn0WunpIO4r7TTPkKS+S1tZG3BMJXvgYKhmkg4AzyUobUX1Ksb0MrcUgM7oPFLTf5iPRWg5MufVO69Oyqd4VDNJby53I/mBmpQ2+zUHyptrnaXpQY0uLwGjEqNF1rTqCab2vjGDhzCmprY6TqmSUO4rOzSCQg1DkmpNi41JUyVW11yVuZKUNi+M0C5USDgUwZzQWS8pTUOSaymlAU2zkmLCclYAlKoKzTzRZ4pgIxTgBLFGXxKxrM1aHKLirZKEa6EW09ymFLL2IHKA9AKC1B2DqqVz+CRrDOKsKpE2Sx6YuSFyRxnAoWxzWGaEuxUJ0S2ZdCqkAkgAbs0xrug2Q2Vqfow4JG6K0TPZatM89ZLoz0Khgl5j7KmrpMO8N8q+rojHbzZ7JxoG6Y5LVozTMrawcRN5Pb0WioYwAEb09HQAL5lDqEb7ypaLTMcy6+PXFXPcLV1yf+VmJUnQL5k9blbRKZNkuu3LyWmUaNPSQdHJp1Q6C0/JVnI817B1EwYPqvJ6+0xtN0VKTi0EFtQDBwvBu4rynVWeuO9q+T1lAggOBucARPFVMfBIJuWTUekNdRBF8FwHAWiWg8YhaabXzJaAO61BqSszkTjKh6Zh2Ny0WuErHXDJvvVdFtkyS5a1sypUdMcoUgcVy6tV+IJjmoAi8mTzU0L6h1pCkhcagSXGDIG6Vva5+6AFlxo0p2arKWpzVZ0iLildW37lKLaLCd2PFVOdIuKWtpRjwt5ql9QtxkcFpRMuRoa0gXklMlBkSEAk3Bt2ZVoWS90XlQ6rxhY9I0ijTuqPaOBcPsq6rpFxF94nCNyqSZG2je97Rv6JTXA3rn0qci8wq6lPxXE+uCuiM7s69sYpBUbO9c+m92H7BW6KxxucQeCmqRd7Njq2V6NpF5uWP+VNr91d/Jkgg/dKRU2zQKk3yhY26sAG/qhSoluXwaqdF29xUP0YmfEnFF5OKekC2bSjZaKW0iBHdFFkzjzKuZUmYPVMxh3m/gljUrZo5GB6I2Ls/zTuBTNcRxUtlpFRoRGJKc8laAcUzMVLLqVgmIMQsesG0msO0ixvLsAuiWg7ikfRDgWuaC04ypYo8lqWvSFazSfap2yLsLLgA08YJheqFGDK8Z/p4o6VUawEMDhDRk8Mgd3Y5L22g1C5gcccDzFx98Vz4MnbidXIx2ozQjaQF6hzQ65ayFEALo2ObUxmmDcRcofSbGE+i1EZoA4JsTUxMY1t4ACcuuuMK91G0mbSGCuyJqzK2pKhmkATMFadnwUM0e/AXq2iUzKb7wRChtOTiCFsdowF5MfYJ9DoNebjZBwJFxxzu3cSct6xPNGCtnpDBObpIw6VpLKIkmMmi8u4Ab15rWes6jyRJpt8jfnI+o7l1NcaOG1LEubMk1Di5twAAN7d8ZyvL64pOZULbLhvDRjZPy2o3xC+fPlSn0uj6GPixh2/JldpgY6WhjHYWneN88zgqK+llzpqV6hzs4qW6k0moZZQdwLgR911KfwppZgyymRhgYv5KweT2sk3j96O38K6TSc2y0Vs7VQGLsjEBegbSbK5eodV16X+9WDxHyhoxzldptMBfQUujglFX0V7Jo3KG0m5BWhLI5DvKWSiG0xuAVh5KsOTtkDchUFtCrKEFl7aZzTmnmpCJKyapCtoeik0ymL1FpB0QGJX01ZZQ1iEorAuuUsk33JrKLJlBQpaVN6ZzOKjDegPM/ELBT0qlUNzajSwm/wCemZGG8hxx8pCu0V76Rs04sATZJuGZukro691W3SKJpk2XfMx3leJsnluPAleZ1LpryH0avhq0zHqMZz4cF8/kKWOe8fc+lxpRyQ0kepo60puBtEsgwZwnmLo44LYDIBEEbjmF5mjVJm26Wi515wN0wBeQb/8ALcSFt0V76EBsPpH/AOmT+IRcW71rDy7dSM5uHSuB2XNKSyc1ZbMblAXcfPoWzmoF25Q56RtUnglEtFjmZrLp2nU6I8RtOPysEWnfoOJuXD1t8Tu2v8vowD6mDnmLLTvAH4j25rBrHS2aO4scdrVdBquJBIIAuIGEXmzgubNyFDqPbOrDx9+5eDr1HucNpWIDYlrG/I24/M4jxHiYwuATfz4DAW2jAJBh8DHC84Ek4bl52prukW2al+BmXAg3YmIjhxVFTSw+yRP4QILgIdcPldnPTivnycpO5H0YqMVUTVrfWbiQTa3EENLYN99o3rINc1GNmm2wMS6ZJmBe8jCRdzXH01zyBe4i/wDE44Zg5Jm6p0ioABSq2bi2flv+bHdvlajB+xiU0vJ1tF1npdY/060mcLbR2K62i6NrMEEvZG8Og/Zc2h/D+QC6sWuyaJjITmvW6j1YaDLG1qVP7zMf25LvxY5r+TZw5csX/Gv+HQpF1kW4tQLUYTF8JjUSVHkJWO4Lqo5bLS87glLuSRzii1mhLGNRTbUEKLIzQBbQlDeP3QgNkKbIVReg1Csm7RcGIsKm2TvhJ4t5SiWabJyUE5qmHHeVOzKCywNRPFIGHNMAgsmVBCWEwG+9AK6ovL/F2jmlUp6Wy6Ip1eIPyOI6t9W5L1gZO4rPp2gtq030nTD2lvKRcfQwfRYyQU4tG8c3CSkcBjhDajJ3OwkEA8sfyjmoqNFgWDZ+YNGEgXxAumDIEXgxiuf8O1HOaaTgA5hc1wnePCQfUHgtJYAbP4nAEjAtNoYbrWXGOK+I1To+8natHZ1DprnNLXGS3A77OR9V0nEZLz1IWDtBi0w4HB1xvkDB0de3oKLg9ocLgV9TiZVKOvuj5PMxOMtl4ZDeULifFeutjTsU/wDeqeGmBiM3em7iuzpukU6VN1R5hrRJ/QDeTcPVeP1bTfWc7TKoAc8htEG9tNkwLjiYPrec1vkZlCP2efHwvJL6MtKkNBp2gA7SHSJN4aYkht+6RebyeRWbVnw1pNcbVxa0PvmpeXg/ist/OFv0vQ/5rSxSpu/pUwAXZgXvdzLid29e2ZSgAA3C4Dkufj4dvykdHJzafjE8TpvwS/GnUabrwZEnhiFh0T4HqOI2hFMb4vddhcLu6+i2N6HFdXoQOX18leTk6p1RS0enZaC4zJc+8l2d+Houix5TtAUOp817JJeDxbbdsmCUpBCb1KggcVSC2kwbwRZGRSxzUBNhDmngluycpaeBV7L0RYPD9EBh4Jyd0KCgojZn3KETwPQoQUXbM8VIaqXV8j2S09IJ/CeilMWi2zuuHdDaXEoFU8BzCr2h+lBaLhT4lFji7qqtpmOyhzcyO8pRLLzwv9Ulk5d1mYHenL901ojf76pQ2NQByPUKbRyPVZtqPMnFXn0Si2WtqHIpmk7gVmZXn2VfTdxKBM+a/HL6mjaY40yWiq1tXD8R8Lu7J9Vm1b8UOtN215uFrkbpH5rp/wAVG+LRzvioPQFh/Mrw7F8/LjTkz6OHJJRTPog05lu6oxwLfltCbJJMCYvvkDnmu9qStBLZ8Lvl4PG71H2XyIrvaq+IX0mWAC98jZzuPHODFy8oweOW0T2lNZIuMj0vxJUOlaS3RmTs6UPrHcX/AIWcYE+pOSbW+shTaWM+ZvhAE+EkFrqkRfAuH907gVXq7RnUKdkX1nkl5EFxqP8AETf6gGLoOafVnw/UFZtR4gNNqXEEuk3tjjLjJ39jUs07oicMMNbOt8Kav2VK0fnqQXSIgDAEYrtkcVUah4dVNs8Oq+nGGqpHy5T2dsDT59UbPmotZQoM+yqZ6GLBxSmnxKiTvHdSHcupVHRFlN6qHcu6PQIBgOKWOKrcRkApk8P05SlEJvGSA88Egcc/snDTn/xQAGnh1RByHUog5nspn3IVAtk8OqEHl3QnY6Ktvl+SGaQMyldQaTnwlS+g2ILQOH/S10Z/IV2mAmDfyE91Dq4wAJHOI9VdQ0ZoFzRHJS6iDiFLRKkV7aBdJ5FI2rMyCPUHtC0WSMB2UbM8QllpmYOI3n1MfYKwOJ3T/kVfYjf6QPspIOE9oSxqZnOPl7XdVLWneTyC0BnvBNsZTYamcSDg4+ly0Npk4yE1iFOxHFSzSTPEfxH0NzzQDBJiqf8AgvP0fgfTnttU6BcMREiZyLgAvqOhaPTqaW1tRriKTbZukeN11rIeE+q+jaK+m4GxBgxdhPPeuHPOKlS7Z38eEnH6PyppOgVaVQ0qzHU3DEOH2zxXo/hDUcV21HeINNwI3xEnhB68l9U/iX8NUK1F1d0Mq0xLXDE7msJAJgkgfpiPG6ipbOw45ExxOR/+guTJN10dmKHZ3tB0WSahvJc6yDg0TAj0u5LVUbwH3WGg4ufTayIeWsEzALjIMDK/ovQ6ZqUNpCo0tIAFvxGJO9s7uHFdfGzQ1UTi5WGezl5Ryw36QkLeAQGt3uHoUCyPxDqu04iZ4BVh5yCshu53cqA0Zj36IQW39I9+ib0aiz7vSn3diEBJ9Etg5hTaHsKC8ewEoWGz5dQi76eoUWhn2CJHm7KiyZH09Rei03gl/wAu37KAz6j0KEskAcOv7pS0X4XfZS5vF3Qos8T0QEimM2oSlvEoVA44JjyVsc/RKBzWbLRWBz6ok8epPZWde6kzx7pYoUDiQipTGfVSSePRF/1dEKK3+49FEA7/AH0Tyc3dE1ofV0QhWP7uygtBxcVZa4O6FE8HdEFCtgYOQXjNMSiRmeiA06u0vZ23ACXBrQ4ASLFqLjiZfyxxiDxq38S20Xvo2SCxxBc7xEuxJEQB0C6B5r498c0SzTq2RLXg5hzQfvIXBl48Ytz92zvwZ5SSh7JHuNb/AMSqlUFlMENIh5IEkb7MHA4YSsOr9aNcRheAIJjcZ+3f1WL4T1DS0ugS9z2Oa6JaQQ67ewi7DNcXSNFNDS3UbVsNcBaiJloIkXxiF4TxNRtnRjzLbVH0bR6FSpTeKDgwiyLflkQYAxNkxHErraAx9EBrXvad5DjDsyYuBXI+HNKJa5v4REOzuwwyjfkusavHsf0Xrj4inBOzyzctxm1Rt20n+oWO4kAH1IvWeqae6B6z+qo2/uMEbX3H7Lpjx3H+zOWXIUv6oh7m7j76IBHm+6e1wRJXQjnfZWGjMd1LQMx3/RMSeCBfv6IAbyCCBkO6Rw+o3e8FEDG0RnAjHgAqCwxkO6glvDuqi4ecpS8ecpRmy50cOhUOcMPyVW0b5nFTtW5lUWWF5UFxyv8AfFLaGZ9UCM0KNaOR9+qFIaPYQgH231FRtf7uqbajh3U7ZvDusj9iirwPVSKw+pTtm5Dup2zc+yF/YBw8zkEDzd1G0bmOhUFwz6BAM4fWlsj/ANiJbx6KC5uRTsnRNgef7ohvnQHM3hyg2MiFQNab5j1KYVW5qsNpqfBmPVQK/otFdvHovl3x206Tp1mi0uIYxpgTJBcSeQmJ4FdTXHxJta+wpuApTDnTAIiSSfTBep+GXg6OwllkwQZEGA4wTwwXK5xyS0R1xhLHHdmX4c1Y3Q6Bk2nEW3kiIsiYi9fLqGluq6QXuvc8lx9TMcr19c+J6saLWs/MWFrQMZf4fzXznVnw1pDajSab2hxsyQRZ32jkOeSmePiMUawS7c5M+jaiFnR6YmzdJHEkm/qtnqFFBga0NaWw0ADE3DNWX5tHouqKqKRyTltJsrfJyywnFMLWY6KYPmHRKQfN2WjI3i3OHRBB83ZKWT+IqDSOZQD2T5uyVzT5uyU0jve5IebiOf6IS/otDHY2uaUA+Ye+yWzxjuoc9o/GeiULHBOY6BQXX4dveSUOaTi4qXOG4SqCRVHD36qDXbwQXDL7KC73wQAXNSvaLvf5ppbl+aAW+/2QCWRw6oT7Voz7oVBdtD7CnauWdznb29E20ORWaFl22dkEbWpl2VG04O6fsmtDJyULLNrU8vZAqPyPZVtP93ZPbPFBf2OHuyPZEnLuqgOJ6pyB7CFJLuA6oDpwASCJx9bk1geYdkBLj9I7rzvxhrRjKNSmL3kQQ0fKCRIdzF0Ywdy9FZ+tcH4q1ZSGjVnw23ZmcCYcCbhisTvV0ax1srPN6s+DtJe0EUHnfMCRxIJld1urK5DDYJdTcDJfYmIEW4LiQAPDcIGK+p/D1L+myoTFkSeUD1XjtcU3v0qtWp1YbUgBpAstFwtEeaJPN164ML3n/h9PMvTj17mXV2jVBXZUrOa8Wtm1rWw1jnsc20CTeQ40xMG9xyK2Nbhd2SVwXMs2o8MAgwQRg4ZGRPNWCcxO/nvXVhxSg3J+5xZssZpJLwBbyUbPl0SOnh1VdQZz6fqV0UczZosE7x2QaZ8yxSb7uQ39ZhV1WEmWxO+8384xVomx0Sxw/Eq6joxfHvJYH1gCJIBN3zNE+hv7KurptIEy90iZEOOAkwAMlHS8lVvwjo1Ktm8nsVDtKAGI9+q5J0holxhsGB8zzle0MkKt1Z7rwwRmS0H0YR9yFpJGbaOnW1i0Y45QSekKtmt2kwPtf0xWPbONwHCTG4cHwFn0m0DdTtEnEEt3G83YeqtIlyZ0v9RLgbItRjH/AEqqutnf+u7fMNKwU2vm9wF17Q5xJ9C78lqYZxabt+H3hWkTYZ+s3FtzYxBAkkZGcL+e5Z365qN3HhaaLxztBLpABN9twyvdHoJTUmRH9AD6hIIjfJ+6tBP3Kzrao4CA70bAn0vPVM7WFfAeEnAxAMTIgzefeKra9jR/tOJmSQ8kzxN6sfp1OBLd83uvkYTDbxecVmS6NxfZS/W1UGHOYCMZqUwfUWrkLVYb5GjhhjhdAULPfyjdR+Gd+0FMgqLPEBL/AJDqlGbLS9Fo5Kv/ADaifqCULGLneVQS44tQHHzBSXnMILItEXWQgOOQ6Kdr9TeiBVHmaoCdoN4UAtyRth5m9lO1HmHQIAIGSwa+0cO0asA2/ZvIuOIaSPsuhb+oLn62NV8U6QJBvc64CJgNBPfhzUl4ZqC/JHrNK1m+noVOlS8NV8gvP/jaIlwBxdfcPVeY0XVrKclolzjLnuMueTiXO3rn19PqaPUpsqOc+kQ1ts3w43GDuA8Jg7iu0SPcLw4+NQXa7Ojk5HJ9eBNmcm90BseQKZbke/5JbTMj3XScgEkb29vzUEu8w6INZmSrq6VTGNyUL+wqA+bpd+SQuI/F3H6KNuMYOY+W9OyqLsBNwJjHK44/qFSUUvqDe7C+CGn1wWdunNLo8JPNo7Ek9lqdWHygMJvuBBN15u9FifVaLxTB3y1rTnvDcbj0Klr3LrL7L6+nMYb2id19/Zqy1NcU97D1Mfb8lazWYkj5YjG4CRduu/cLBX1/eW2ASJxcBhl/2p6kC+nP4Nr9NbZB2bxP0k97lQ/WIAuYDhcZDr94F93qsNLWbyfDo7TxsFxjrCZ2m1XA2qNTf8rS0CDvP6q7onpv3NTtPYR8gA3m4x6C9Z6mm3myARN5suAwk3RdeY9FT/K1X/8Aif8A3EgEjdKDqmu6bj/kQQq234CSXksraaLAgOa6CHZTIiASIETjOIRUrODZIF28mMZi6cDjISN1BWm1bDTdfj+QWhvw45026hM4xv8AcryfqX0ev/lRzKdUyZMCDJMTuvAJg8hkjay6yJMxf8sEC4km6JMzwXdpfDjBfLjzI+wC00dVtbhZHotaN+WTeK8I83tIuc5074LHf/q0J6IXqHaId1QDlH6KVPRXyX138GwMZmO6awzgku8imxwXoeQ4psyCnZNyKTYqRRKg/RJotyKNi3io2R4++aLHPsn7H6J2TM0bJmYSloQAPKhOvgnZMzCNk3h1KLLfKpsDJBRGybw6oNIZ91Oz+kKCz6R1QolfRhUaWuFppEFpEg9Uz6JO8jC8Y3cUgpHfJyvF3SO8oZSAvs35ygsqtPEw5ruZJI3xZaBu4rBWolzgXNLjMnw1ACRgLL7gIXWtRu7qHPBxU1G1HMfba02WCboDtm0DGYIdGMbt6zVXaQ7FrMhBkDMECQRjjmu7tAMkbYHLomprf/DhfytcxOyBAsmZNrCDjdHBa9D0V1Nrj4HOIaBLnEAibwJA3ro2xk1FoZNWXjTKszTMlXbvAioGHHAOcN8WiSs7dVuPz13HdDfDdfGBjeeq6YA8o6qQ1vlPVFiivYrzSfucn/QqG9zjF9533b1pbqvRxuaed/3W4Mb5SoJZ5fstpJeDzbbKaLaTLm2W8mj7gJ3VGeYcbk5Iy7BQDz7KgBUG53Y/kpDhx7/mlJ59Ul/HqhLLZ5qJOSpcTl9z+qW2ch75hWhsXEnypXVDkOXsqs1XZBAruSiWMScghLtnZDr+6FSWayUFyELzPRlTnHNFs5lCFTzGDzGJV7FCEZpDlIUIUNiPVTVCFpGGQU8XIQjMgTd6IoOuHohCGxggi9CEMsh7RkqoQhVEZEJFCFowxXOKcoQhUQ0pnm5CFH5KvAAqaZvQhRhFhwSsKEIafkclI04IQoGWvCpBvQhVBlhCEIUN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2" name="AutoShape 14" descr="data:image/jpeg;base64,/9j/4AAQSkZJRgABAQAAAQABAAD/2wCEAAkGBxQTEhUUExMVFRUXGBQUFBcYGRgYGBQUFBQWFxQXFBQYHCggGBolHBQUITEhJSksLi4uFx8zODMsNygtLisBCgoKDg0OGhAQGywkHyQsLCwsLCwsLCwsLCwsLCwsLCwsLCwsLCwsLCwsLCwsLCwsLCwsLCwsLCwsLCwsLCwsLP/AABEIAMIBAwMBIgACEQEDEQH/xAAcAAACAwEBAQEAAAAAAAAAAAAAAgEDBAUGBwj/xAA9EAABAwEECAQEBAUEAwEAAAABAAIRAxIhMVEEBRNBYXGRoSJSgfAGMmKxQsHR4QcUI3KCFTOy8UNTkqL/xAAZAQEBAQEBAQAAAAAAAAAAAAAAAQIEAwX/xAAnEQACAgICAQQCAwEBAAAAAAAAAQIRAxIEITETQVFhIoEyQnGRI//aAAwDAQACEQMRAD8A1gkYJnPOK59LWTJgEn0WunpIO4r7TTPkKS+S1tZG3BMJXvgYKhmkg4AzyUobUX1Ksb0MrcUgM7oPFLTf5iPRWg5MufVO69Oyqd4VDNJby53I/mBmpQ2+zUHyptrnaXpQY0uLwGjEqNF1rTqCab2vjGDhzCmprY6TqmSUO4rOzSCQg1DkmpNi41JUyVW11yVuZKUNi+M0C5USDgUwZzQWS8pTUOSaymlAU2zkmLCclYAlKoKzTzRZ4pgIxTgBLFGXxKxrM1aHKLirZKEa6EW09ymFLL2IHKA9AKC1B2DqqVz+CRrDOKsKpE2Sx6YuSFyRxnAoWxzWGaEuxUJ0S2ZdCqkAkgAbs0xrug2Q2Vqfow4JG6K0TPZatM89ZLoz0Khgl5j7KmrpMO8N8q+rojHbzZ7JxoG6Y5LVozTMrawcRN5Pb0WioYwAEb09HQAL5lDqEb7ypaLTMcy6+PXFXPcLV1yf+VmJUnQL5k9blbRKZNkuu3LyWmUaNPSQdHJp1Q6C0/JVnI817B1EwYPqvJ6+0xtN0VKTi0EFtQDBwvBu4rynVWeuO9q+T1lAggOBucARPFVMfBIJuWTUekNdRBF8FwHAWiWg8YhaabXzJaAO61BqSszkTjKh6Zh2Ny0WuErHXDJvvVdFtkyS5a1sypUdMcoUgcVy6tV+IJjmoAi8mTzU0L6h1pCkhcagSXGDIG6Vva5+6AFlxo0p2arKWpzVZ0iLildW37lKLaLCd2PFVOdIuKWtpRjwt5ql9QtxkcFpRMuRoa0gXklMlBkSEAk3Bt2ZVoWS90XlQ6rxhY9I0ijTuqPaOBcPsq6rpFxF94nCNyqSZG2je97Rv6JTXA3rn0qci8wq6lPxXE+uCuiM7s69sYpBUbO9c+m92H7BW6KxxucQeCmqRd7Njq2V6NpF5uWP+VNr91d/Jkgg/dKRU2zQKk3yhY26sAG/qhSoluXwaqdF29xUP0YmfEnFF5OKekC2bSjZaKW0iBHdFFkzjzKuZUmYPVMxh3m/gljUrZo5GB6I2Ls/zTuBTNcRxUtlpFRoRGJKc8laAcUzMVLLqVgmIMQsesG0msO0ixvLsAuiWg7ikfRDgWuaC04ypYo8lqWvSFazSfap2yLsLLgA08YJheqFGDK8Z/p4o6VUawEMDhDRk8Mgd3Y5L22g1C5gcccDzFx98Vz4MnbidXIx2ozQjaQF6hzQ65ayFEALo2ObUxmmDcRcofSbGE+i1EZoA4JsTUxMY1t4ACcuuuMK91G0mbSGCuyJqzK2pKhmkATMFadnwUM0e/AXq2iUzKb7wRChtOTiCFsdowF5MfYJ9DoNebjZBwJFxxzu3cSct6xPNGCtnpDBObpIw6VpLKIkmMmi8u4Ab15rWes6jyRJpt8jfnI+o7l1NcaOG1LEubMk1Di5twAAN7d8ZyvL64pOZULbLhvDRjZPy2o3xC+fPlSn0uj6GPixh2/JldpgY6WhjHYWneN88zgqK+llzpqV6hzs4qW6k0moZZQdwLgR911KfwppZgyymRhgYv5KweT2sk3j96O38K6TSc2y0Vs7VQGLsjEBegbSbK5eodV16X+9WDxHyhoxzldptMBfQUujglFX0V7Jo3KG0m5BWhLI5DvKWSiG0xuAVh5KsOTtkDchUFtCrKEFl7aZzTmnmpCJKyapCtoeik0ymL1FpB0QGJX01ZZQ1iEorAuuUsk33JrKLJlBQpaVN6ZzOKjDegPM/ELBT0qlUNzajSwm/wCemZGG8hxx8pCu0V76Rs04sATZJuGZukro691W3SKJpk2XfMx3leJsnluPAleZ1LpryH0avhq0zHqMZz4cF8/kKWOe8fc+lxpRyQ0kepo60puBtEsgwZwnmLo44LYDIBEEbjmF5mjVJm26Wi515wN0wBeQb/8ALcSFt0V76EBsPpH/AOmT+IRcW71rDy7dSM5uHSuB2XNKSyc1ZbMblAXcfPoWzmoF25Q56RtUnglEtFjmZrLp2nU6I8RtOPysEWnfoOJuXD1t8Tu2v8vowD6mDnmLLTvAH4j25rBrHS2aO4scdrVdBquJBIIAuIGEXmzgubNyFDqPbOrDx9+5eDr1HucNpWIDYlrG/I24/M4jxHiYwuATfz4DAW2jAJBh8DHC84Ek4bl52prukW2al+BmXAg3YmIjhxVFTSw+yRP4QILgIdcPldnPTivnycpO5H0YqMVUTVrfWbiQTa3EENLYN99o3rINc1GNmm2wMS6ZJmBe8jCRdzXH01zyBe4i/wDE44Zg5Jm6p0ioABSq2bi2flv+bHdvlajB+xiU0vJ1tF1npdY/060mcLbR2K62i6NrMEEvZG8Og/Zc2h/D+QC6sWuyaJjITmvW6j1YaDLG1qVP7zMf25LvxY5r+TZw5csX/Gv+HQpF1kW4tQLUYTF8JjUSVHkJWO4Lqo5bLS87glLuSRzii1mhLGNRTbUEKLIzQBbQlDeP3QgNkKbIVReg1Csm7RcGIsKm2TvhJ4t5SiWabJyUE5qmHHeVOzKCywNRPFIGHNMAgsmVBCWEwG+9AK6ovL/F2jmlUp6Wy6Ip1eIPyOI6t9W5L1gZO4rPp2gtq030nTD2lvKRcfQwfRYyQU4tG8c3CSkcBjhDajJ3OwkEA8sfyjmoqNFgWDZ+YNGEgXxAumDIEXgxiuf8O1HOaaTgA5hc1wnePCQfUHgtJYAbP4nAEjAtNoYbrWXGOK+I1To+8natHZ1DprnNLXGS3A77OR9V0nEZLz1IWDtBi0w4HB1xvkDB0de3oKLg9ocLgV9TiZVKOvuj5PMxOMtl4ZDeULifFeutjTsU/wDeqeGmBiM3em7iuzpukU6VN1R5hrRJ/QDeTcPVeP1bTfWc7TKoAc8htEG9tNkwLjiYPrec1vkZlCP2efHwvJL6MtKkNBp2gA7SHSJN4aYkht+6RebyeRWbVnw1pNcbVxa0PvmpeXg/ist/OFv0vQ/5rSxSpu/pUwAXZgXvdzLid29e2ZSgAA3C4Dkufj4dvykdHJzafjE8TpvwS/GnUabrwZEnhiFh0T4HqOI2hFMb4vddhcLu6+i2N6HFdXoQOX18leTk6p1RS0enZaC4zJc+8l2d+Houix5TtAUOp817JJeDxbbdsmCUpBCb1KggcVSC2kwbwRZGRSxzUBNhDmngluycpaeBV7L0RYPD9EBh4Jyd0KCgojZn3KETwPQoQUXbM8VIaqXV8j2S09IJ/CeilMWi2zuuHdDaXEoFU8BzCr2h+lBaLhT4lFji7qqtpmOyhzcyO8pRLLzwv9Ulk5d1mYHenL901ojf76pQ2NQByPUKbRyPVZtqPMnFXn0Si2WtqHIpmk7gVmZXn2VfTdxKBM+a/HL6mjaY40yWiq1tXD8R8Lu7J9Vm1b8UOtN215uFrkbpH5rp/wAVG+LRzvioPQFh/Mrw7F8/LjTkz6OHJJRTPog05lu6oxwLfltCbJJMCYvvkDnmu9qStBLZ8Lvl4PG71H2XyIrvaq+IX0mWAC98jZzuPHODFy8oweOW0T2lNZIuMj0vxJUOlaS3RmTs6UPrHcX/AIWcYE+pOSbW+shTaWM+ZvhAE+EkFrqkRfAuH907gVXq7RnUKdkX1nkl5EFxqP8AETf6gGLoOafVnw/UFZtR4gNNqXEEuk3tjjLjJ39jUs07oicMMNbOt8Kav2VK0fnqQXSIgDAEYrtkcVUah4dVNs8Oq+nGGqpHy5T2dsDT59UbPmotZQoM+yqZ6GLBxSmnxKiTvHdSHcupVHRFlN6qHcu6PQIBgOKWOKrcRkApk8P05SlEJvGSA88Egcc/snDTn/xQAGnh1RByHUog5nspn3IVAtk8OqEHl3QnY6Ktvl+SGaQMyldQaTnwlS+g2ILQOH/S10Z/IV2mAmDfyE91Dq4wAJHOI9VdQ0ZoFzRHJS6iDiFLRKkV7aBdJ5FI2rMyCPUHtC0WSMB2UbM8QllpmYOI3n1MfYKwOJ3T/kVfYjf6QPspIOE9oSxqZnOPl7XdVLWneTyC0BnvBNsZTYamcSDg4+ly0Npk4yE1iFOxHFSzSTPEfxH0NzzQDBJiqf8AgvP0fgfTnttU6BcMREiZyLgAvqOhaPTqaW1tRriKTbZukeN11rIeE+q+jaK+m4GxBgxdhPPeuHPOKlS7Z38eEnH6PyppOgVaVQ0qzHU3DEOH2zxXo/hDUcV21HeINNwI3xEnhB68l9U/iX8NUK1F1d0Mq0xLXDE7msJAJgkgfpiPG6ipbOw45ExxOR/+guTJN10dmKHZ3tB0WSahvJc6yDg0TAj0u5LVUbwH3WGg4ufTayIeWsEzALjIMDK/ovQ6ZqUNpCo0tIAFvxGJO9s7uHFdfGzQ1UTi5WGezl5Ryw36QkLeAQGt3uHoUCyPxDqu04iZ4BVh5yCshu53cqA0Zj36IQW39I9+ib0aiz7vSn3diEBJ9Etg5hTaHsKC8ewEoWGz5dQi76eoUWhn2CJHm7KiyZH09Rei03gl/wAu37KAz6j0KEskAcOv7pS0X4XfZS5vF3Qos8T0QEimM2oSlvEoVA44JjyVsc/RKBzWbLRWBz6ok8epPZWde6kzx7pYoUDiQipTGfVSSePRF/1dEKK3+49FEA7/AH0Tyc3dE1ofV0QhWP7uygtBxcVZa4O6FE8HdEFCtgYOQXjNMSiRmeiA06u0vZ23ACXBrQ4ASLFqLjiZfyxxiDxq38S20Xvo2SCxxBc7xEuxJEQB0C6B5r498c0SzTq2RLXg5hzQfvIXBl48Ytz92zvwZ5SSh7JHuNb/AMSqlUFlMENIh5IEkb7MHA4YSsOr9aNcRheAIJjcZ+3f1WL4T1DS0ugS9z2Oa6JaQQ67ewi7DNcXSNFNDS3UbVsNcBaiJloIkXxiF4TxNRtnRjzLbVH0bR6FSpTeKDgwiyLflkQYAxNkxHErraAx9EBrXvad5DjDsyYuBXI+HNKJa5v4REOzuwwyjfkusavHsf0Xrj4inBOzyzctxm1Rt20n+oWO4kAH1IvWeqae6B6z+qo2/uMEbX3H7Lpjx3H+zOWXIUv6oh7m7j76IBHm+6e1wRJXQjnfZWGjMd1LQMx3/RMSeCBfv6IAbyCCBkO6Rw+o3e8FEDG0RnAjHgAqCwxkO6glvDuqi4ecpS8ecpRmy50cOhUOcMPyVW0b5nFTtW5lUWWF5UFxyv8AfFLaGZ9UCM0KNaOR9+qFIaPYQgH231FRtf7uqbajh3U7ZvDusj9iirwPVSKw+pTtm5Dup2zc+yF/YBw8zkEDzd1G0bmOhUFwz6BAM4fWlsj/ANiJbx6KC5uRTsnRNgef7ohvnQHM3hyg2MiFQNab5j1KYVW5qsNpqfBmPVQK/otFdvHovl3x206Tp1mi0uIYxpgTJBcSeQmJ4FdTXHxJta+wpuApTDnTAIiSSfTBep+GXg6OwllkwQZEGA4wTwwXK5xyS0R1xhLHHdmX4c1Y3Q6Bk2nEW3kiIsiYi9fLqGluq6QXuvc8lx9TMcr19c+J6saLWs/MWFrQMZf4fzXznVnw1pDajSab2hxsyQRZ32jkOeSmePiMUawS7c5M+jaiFnR6YmzdJHEkm/qtnqFFBga0NaWw0ADE3DNWX5tHouqKqKRyTltJsrfJyywnFMLWY6KYPmHRKQfN2WjI3i3OHRBB83ZKWT+IqDSOZQD2T5uyVzT5uyU0jve5IebiOf6IS/otDHY2uaUA+Ye+yWzxjuoc9o/GeiULHBOY6BQXX4dveSUOaTi4qXOG4SqCRVHD36qDXbwQXDL7KC73wQAXNSvaLvf5ppbl+aAW+/2QCWRw6oT7Voz7oVBdtD7CnauWdznb29E20ORWaFl22dkEbWpl2VG04O6fsmtDJyULLNrU8vZAqPyPZVtP93ZPbPFBf2OHuyPZEnLuqgOJ6pyB7CFJLuA6oDpwASCJx9bk1geYdkBLj9I7rzvxhrRjKNSmL3kQQ0fKCRIdzF0Ywdy9FZ+tcH4q1ZSGjVnw23ZmcCYcCbhisTvV0ax1srPN6s+DtJe0EUHnfMCRxIJld1urK5DDYJdTcDJfYmIEW4LiQAPDcIGK+p/D1L+myoTFkSeUD1XjtcU3v0qtWp1YbUgBpAstFwtEeaJPN164ML3n/h9PMvTj17mXV2jVBXZUrOa8Wtm1rWw1jnsc20CTeQ40xMG9xyK2Nbhd2SVwXMs2o8MAgwQRg4ZGRPNWCcxO/nvXVhxSg3J+5xZssZpJLwBbyUbPl0SOnh1VdQZz6fqV0UczZosE7x2QaZ8yxSb7uQ39ZhV1WEmWxO+8384xVomx0Sxw/Eq6joxfHvJYH1gCJIBN3zNE+hv7KurptIEy90iZEOOAkwAMlHS8lVvwjo1Ktm8nsVDtKAGI9+q5J0holxhsGB8zzle0MkKt1Z7rwwRmS0H0YR9yFpJGbaOnW1i0Y45QSekKtmt2kwPtf0xWPbONwHCTG4cHwFn0m0DdTtEnEEt3G83YeqtIlyZ0v9RLgbItRjH/AEqqutnf+u7fMNKwU2vm9wF17Q5xJ9C78lqYZxabt+H3hWkTYZ+s3FtzYxBAkkZGcL+e5Z365qN3HhaaLxztBLpABN9twyvdHoJTUmRH9AD6hIIjfJ+6tBP3Kzrao4CA70bAn0vPVM7WFfAeEnAxAMTIgzefeKra9jR/tOJmSQ8kzxN6sfp1OBLd83uvkYTDbxecVmS6NxfZS/W1UGHOYCMZqUwfUWrkLVYb5GjhhjhdAULPfyjdR+Gd+0FMgqLPEBL/AJDqlGbLS9Fo5Kv/ADaifqCULGLneVQS44tQHHzBSXnMILItEXWQgOOQ6Kdr9TeiBVHmaoCdoN4UAtyRth5m9lO1HmHQIAIGSwa+0cO0asA2/ZvIuOIaSPsuhb+oLn62NV8U6QJBvc64CJgNBPfhzUl4ZqC/JHrNK1m+noVOlS8NV8gvP/jaIlwBxdfcPVeY0XVrKclolzjLnuMueTiXO3rn19PqaPUpsqOc+kQ1ts3w43GDuA8Jg7iu0SPcLw4+NQXa7Ojk5HJ9eBNmcm90BseQKZbke/5JbTMj3XScgEkb29vzUEu8w6INZmSrq6VTGNyUL+wqA+bpd+SQuI/F3H6KNuMYOY+W9OyqLsBNwJjHK44/qFSUUvqDe7C+CGn1wWdunNLo8JPNo7Ek9lqdWHygMJvuBBN15u9FifVaLxTB3y1rTnvDcbj0Klr3LrL7L6+nMYb2id19/Zqy1NcU97D1Mfb8lazWYkj5YjG4CRduu/cLBX1/eW2ASJxcBhl/2p6kC+nP4Nr9NbZB2bxP0k97lQ/WIAuYDhcZDr94F93qsNLWbyfDo7TxsFxjrCZ2m1XA2qNTf8rS0CDvP6q7onpv3NTtPYR8gA3m4x6C9Z6mm3myARN5suAwk3RdeY9FT/K1X/8Aif8A3EgEjdKDqmu6bj/kQQq234CSXksraaLAgOa6CHZTIiASIETjOIRUrODZIF28mMZi6cDjISN1BWm1bDTdfj+QWhvw45026hM4xv8AcryfqX0ev/lRzKdUyZMCDJMTuvAJg8hkjay6yJMxf8sEC4km6JMzwXdpfDjBfLjzI+wC00dVtbhZHotaN+WTeK8I83tIuc5074LHf/q0J6IXqHaId1QDlH6KVPRXyX138GwMZmO6awzgku8imxwXoeQ4psyCnZNyKTYqRRKg/RJotyKNi3io2R4++aLHPsn7H6J2TM0bJmYSloQAPKhOvgnZMzCNk3h1KLLfKpsDJBRGybw6oNIZ91Oz+kKCz6R1QolfRhUaWuFppEFpEg9Uz6JO8jC8Y3cUgpHfJyvF3SO8oZSAvs35ygsqtPEw5ruZJI3xZaBu4rBWolzgXNLjMnw1ACRgLL7gIXWtRu7qHPBxU1G1HMfba02WCboDtm0DGYIdGMbt6zVXaQ7FrMhBkDMECQRjjmu7tAMkbYHLomprf/DhfytcxOyBAsmZNrCDjdHBa9D0V1Nrj4HOIaBLnEAibwJA3ro2xk1FoZNWXjTKszTMlXbvAioGHHAOcN8WiSs7dVuPz13HdDfDdfGBjeeq6YA8o6qQ1vlPVFiivYrzSfucn/QqG9zjF9533b1pbqvRxuaed/3W4Mb5SoJZ5fstpJeDzbbKaLaTLm2W8mj7gJ3VGeYcbk5Iy7BQDz7KgBUG53Y/kpDhx7/mlJ59Ul/HqhLLZ5qJOSpcTl9z+qW2ch75hWhsXEnypXVDkOXsqs1XZBAruSiWMScghLtnZDr+6FSWayUFyELzPRlTnHNFs5lCFTzGDzGJV7FCEZpDlIUIUNiPVTVCFpGGQU8XIQjMgTd6IoOuHohCGxggi9CEMsh7RkqoQhVEZEJFCFowxXOKcoQhUQ0pnm5CFH5KvAAqaZvQhRhFhwSsKEIafkclI04IQoGWvCpBvQhVBlhCEIUN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44" name="Picture 16" descr="http://cdn2.arkive.org/media/FB/FB07A5FD-4736-4B38-BB81-18DF895039C9/Presentation.Large/Osprey-swooping-with-talons-ready-while-fish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743200"/>
            <a:ext cx="3981450" cy="27686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52600" y="58674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>
                    <a:lumMod val="50000"/>
                  </a:schemeClr>
                </a:solidFill>
              </a:rPr>
              <a:t>Swooped is in the past tense</a:t>
            </a:r>
            <a:endParaRPr lang="en-US" sz="3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546" name="Picture 18" descr="http://static.panoramio.com/photos/large/95339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1000"/>
            <a:ext cx="2159537" cy="2163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515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Which pictures show </a:t>
            </a:r>
            <a:r>
              <a:rPr lang="en-US" sz="5400" b="1" dirty="0" smtClean="0">
                <a:solidFill>
                  <a:prstClr val="black"/>
                </a:solidFill>
              </a:rPr>
              <a:t>swooped?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340" name="AutoShape 4" descr="data:image/jpeg;base64,/9j/4AAQSkZJRgABAQAAAQABAAD/2wCEAAkGBxQSEhQQDxQUFRAUGBIVFBUUFBcUFBUVFhUXFxUUFBUYHCggGBolHBQUITEiJSkrLi4vFx8zODMsNygtLisBCgoKDg0OFxAQGiwkHyQsLCwsLC8sLCwsLCwsLCwsLCwsKywsLCwsLCwtLCwsLDQsLCwsLDUsLCwsLCwsLCwsLP/AABEIAOEA4QMBIgACEQEDEQH/xAAcAAEAAAcBAAAAAAAAAAAAAAAAAQIEBQYHCAP/xABFEAACAQIDBAcEBgcGBwEAAAABAgADEQQSIQUHMUEGEyJRYYGRMnGhsRQjQlJywTNigpKistEIJDRzw+EVNVNjs/DxJf/EABkBAQEBAQEBAAAAAAAAAAAAAAABAgQDBf/EACERAQACAgMAAwADAAAAAAAAAAABAgMREiExBEGxIkJR/9oADAMBAAIRAxEAPwDeMREBERAREQEREBEQYCWjaPSLD0c+dwTTZVdR7SlhcXBtp48JhO9vp8cGowuGYriWFywAORSCBY8mvaaFxW1Ktao1So7M7m7MxPaPjMTM/TUR/rdGM30AVmWlRDURaxbMrnvB5Ay+bH3rYWqwFYGirWsW1sT325Tn7C4Gu+qKzdxX5+MqH2XiVtnpnXT2b3562+czyjfrcUmY8dcUKyuodCGVhcEagjvE9Jp3c3t+t1v0CoSaIR3RTxpm4JFyLkHMdOV5uKelZ287V1JERKhISMhAREjAREQEREBERAREQEREBERAREQEREBLZ0l2quFwtbEubCmhI8W4INe9io85c5ie9Ojn2VjFylvqwbAgHsurZte61/KSfCHLmNxbVajVKjEu7MzEm5uSSb+ZMqtlUA7gMb/qga++W0cdZmHRpAKebmb/ADnlktxq98FOdmUbHQBgqjQchM82Xh9BcTVmHwz1Kq03epre2Ruppj8TkXJl26LbRrYfEdWxxC07jsVjm0PBge73Thtj63t9KLzvjps5dnIK9KvlAqKwGe5U5TxBtx5cbzMprPbG3ay1Fp0zQVSQuasrEM5GZUW2lz4zZVO9gSLGwuO48xOv409S4PlRq0JoiJ0uUkDIxAhIxEBERAREQEREBERAREQEREBERAREQEsXTjZZxWAxOHUkM9NstuNx2gPMi3nL7IGByxs3ZYFBCVuX9q49m5sSeYIOnlPXZdqdqfcW4/iMzfehspsHiuup0wcNisxADEZa/tOCOQb2hbmGmBqbtc8ePnznFeJ3MS+lS9Zis1bA6OVkfs1AuUa3IGg77yl29t2iKlkVhSA7L5SzOR90cQBLZsDEgBwbZrXW/A2B0PqPSe+Bw1VnC1DhFNx7ed1I5G4Gg/pOfjG+3XFp10zDo3iqGKRGzBmUg5HGt0OjZTzHfxmzFa4v3zXWFwtSmRRyU7Fcy1KDE0wwYWUhgCL3Pfzmw6CWVQeIAHwnV8bcTMOD5nfGXpEROtwkREBERAREQEREBERAREQEREBERAREQEREBERAxPeds9auAqs3tUbVVPcV0PqCRNAY8ZGzDgZ0BvF2pSp4Sph6jfW4inVSig1diqZmIH3V0ueVxNF1qOddZzZZ/lDswRukqfDY8DjMs6PYmi9lqkE6WvwMwpsA1tNfCZV0e6DVayrUqsaCnUaXe3fa4t5zxvFfZl70m/1Da3RvCIrKtP2fa434f72mXiYh0FpYamKtGjUd8RSbJW61gag4FSANMhBBBHzmWgzpxV4w4s9+dtp4iJ7PEiIgQkYkIEYiICIiAiIgIiICIiAiIgIiICJj/SrpfhdnqGxdTKzexTUFqj62JVRy8TYTWe2N+pBIwmFBGtmrOR/An9ZNjdNSoFBZiAo1JJsAO8kzX/SHe9gMPdaTNiao5URdL/rVGIHpczR3SjprjNoEjFVT1dwRRQZKItw7N9fMmY/IMl2l0vxWIxv/ABKoM3VsoyD9HTptcCkO64zC/M6zZfRzAYXatJmw1kdQpcgZXpk30dBob2PDjMZ3Q7NSrTxfWqHRjSpspFwws5I+Mw/AbZr4OvUbBs9Fg7L2TbsoxyowOjAeMzNYn1utpr3DZdPoXiUxKUgma9yri/V2H2mf7IHdxmc7T2xgtl0lXGVEauQLJxdzzIT7K+Jmm33g7SqN1q1KgexW6AZfMcOfCYlVdqrl6jXqOSXZ7lixOpYniZmuKsdvS+e1o0zZ9r4ijtCpjFbJVrWrLlsRkbsgWOhFlGhmxdkb2aJsuMpPTP36fbT3lfaHleatxuZzSJIzUaFKmQODAFjceTCUbnUzbydO7M2nSxCipQqJUQ63Qg+o4jzlbOVKFZqbB6bFWGoKkgj3EazLNjbwMbRN+t61ea1rsPW4YHzl2mm/4mHdFOn1HFstF1NKu2ignMrkAkhW5HQ8ZmM1tCQgyF5BESMgsjKEREBERAREQEREBERARE8sTXCI1RvZRWY+5Rc/KBzDve2ga21cSb3FPJRXuARQSB+0zecwwmVG1Me1etVxD6NWd6hA1ALsWsPde3lKWZE6i8WkaXAjvtIkQNvbl8Ofo1cpfMaq3t4Jp85XPuuWpi62IxFTJhanaNJF+sLHLmGY6KCbnQX1lVuAcfRMSvMVFPkUt+Rmf18Pn7I42uPeJGoWzYvQfCUkW1O62uoa19eBJHE2tKTpJu7wNZGqGlkqAHtJ2Tc8LkcbH1mT0sMpFJzfOikDtMBY2vdQbHhzGk8dp1/qrn7TX8l1gaQxeCVK9ZEPZRggPgiIvzBlCcChYsVF/l7pUUsVnzVD9tnb95ifzkrPqPSUW/alNVKqoA0LHz4D0HxlEjWnriq2Z2bkTYe4aCeDNaEZB0QxYXGYdmOVVqU7nuuf/fWdICcoYB9L8zr68J030Vx/X4TD1j7TU0zfiAs3xBiCV1khk8laWUFk0lSTRAREShERAREQEREBERATAt9e2jhtmVFU2fEMtBfAMCzn9xGHvImezU39opl+hYa57f0jsrzK9VUzHyOT1kkaAMlEjIXkHpTOs9bSnlTeBuLcFX0xad60WHkXB/mE21T437gfnNGbkMZlxdSn9+mf4TebxpPo1vumRqE9SrYev5zFunW0OrwdUjitGp+865R8SJdMRi2HV5gvU5WDcesz/Ztyy2mut6O0rYdKV+1WqC/4aYzHyuU9ZFYNSxFlC9wEjVxfZJHHh68fhLcta0hVq3OnCaYThp4Yt9Ld+knSUuNqdtV8CYVW4ZtRN6bmdoF8LUoHjRfT8NS7D4hpobgLjiJt3cXjgWxNP760X80LKw/jEDbsgZGJpEqSaQAkYCIiAiIgIiICIiAiIgJzt/aC2p1mPTDA9nD0luO56pzH+EJ6zogzk/edius2rjX/AO7lH7Cqg/lkkYuZLIyelQZycgJyqztbkq8WPhIPOe9N9J4mQptrAyfoRtM4fGUagNhmCt+FuyfnOjMLi9FY8CGB8v8A5OV6FTKwI5EToDYe0Ovw1FgTYrc6faubj1klqF2xFbN7gLD+s1PvNxmbFUqXKlTJPvqEH5IJs96y5xSuOsK58tj7N8t72tx5cZozb2O67F4iryNRwv4UORfgokhbeKVmkwM8ucnE0w96by1Yyp9ZfuAlfm0lpqm7t74F9wtmWZzuTxXV7R6pvt06gHvFj8gZrXZuJyGx9kzMOh9fqdpYOqDoatNb/q1DkPwYwrpmIiaQiIgIiICIiAiIgIMSBgBIyAkYFNtHGJRpVK1U5adNXdyeSqCSfQTjzbe0fpOIrYnLl66o9S1+AY3AnRG/Hbgw+zWo8XxR6keC2zO3oLftCc12mRC8vvRqlehtCp9pMMAB4PWphj6SxFZlu73Amsu0UDKP7jiCFJ7TlSrrlHOxXX3yjEJKJFTDCQeyGbi3U40VMM1I2zUnJF9ey+v82aaZQzOt1u0uqxYpsezWVk/a9pD8CPOJWPWz+kmN6jC1633KbEfiPZUebMs0NSbTXjNp718dlwiUb61qi/u0+388s1Up190kLb170563niGkQZWU5lsqDK5v4HyYBh8CJcgeJltSkztlA7Xj3Af0tArAEtcsAJeNhYkGpRAYEpVole/Sopt8JYKRanoWXXiGW4+KytXDA5WTKKmhHV9lgb6MqnRvgYIdhxLB0D2nUxOAw9et+lZSH5XZGZC1uV8t/OX+aCIiAiIgIiICIiAiIgQkTESDH+mvRqltDCvhqw11am49qnUAOVh8iOYJE5KqU2RijizqSrDuYGzD1BnaRE0nvZ3ZW+lbVw9XTSrUoGn4AVGSoD4ZrFe/WYgaYBnrha703FSkzJUW9mU2YXBBsfEEjzlPIgzQg1IjkZLMy6DdFTjmapWfqcHS/S1bXYn/AKdMc2148B4zJttdF9nOB1FKpSA+0KpZ3H6wN1mLZK19elMVr+NTCVWGxrUyjp7dNldT+E3E2ZhOgGAbKpqVyzgZbOvPn7MwLpL0dq4Sq6OGKAkK5FrryJHL5SVy1tOoavgvSNyve8baXXYmnlN0WihXuBqdo+dsvpMZRrSQk2GYkmw46+6TJPR4y9FnqZIsmRSdYEajWU+4yqx9PrHSsEt9Xh1NjoWpUUps58WKE+cpmoagtqutwOV+fjaVmBUqMtxYjs84E/WB1JqJe2h79ecpaeBSoMiPe12S4sV71J58vSVX0m12yi40a3dM13T9GkxuJOIZD9GoFWa47L1OKp4gWuR7u+RW3d3WyXwuzsNQrG9RULNzsajtUK+We3lMkkBIzaEREBERAREQEREBERAREQE869BXVkdQyMCrKdQQdCCJ6RA583rbrxg1+mbOU/RFH11LMztS10dSbkp33Olr8L21QxtO2WGljwnM2+XoumBxatTdMuIFRxTSn1fVhWFr2NiTmPAD2eGsyLviKqUMDhsJTuB7b2OrMACWJ/FUv5DulsGNPDNfwYWb/eWjZTtiqaU2J6ykew1jYhh7N+F9PhPRMcq1GoVWAZdPDxE58lJmdu3DkjWmS7IqU6hyPWenUX9GRwBPI3PfaQPSdGBw206YqL2lD+drq41WWfE1lUXqU6OIpEaOrEVF8rggj3S0HE0KpVA7KrGzi2YrTsblSRxvYc+M86026LZNdKnamwsMtVWo1i2HOrKbdatuAzDQjhqdeMr9hNgVrKow4q6jMKjGpflwOg9OU8Nn7BwWYK7llOul6ZPLKx10ma7MweGwgthUKk8TqSSO9zxEtr9a3P4zXFG98Y/Sru8weKcphGehiHV6lOmxzUTly3Sx7Q9oHQ9/dNaVqZRijjK6kqynirAkEHzBm2cJtUjG4JxovWFSe/P2LD1mF748MtLaTsns1kp1f2zdX/lB857YrTNe3J8ikVt0xZzcWB14j3yNNsttNLfGW415k+77YB2liRhTUFNVVqjNxcoCoYUxwLdocffrPVzvfozsV8fWFHDL2iPrGPsIt/bc+RsOc6L6N7EpYLDphqA7KDUni7H2nbxJk2wtiUMHSFDC0wlMcbcWNrZmPFj4y5SxAREShERAREQEREBERAREQERECF5GQkZICc+f2i8v03D2Pa6g5h3DOcv5zoIzmnfvWLbVYfdpUQP4j+ck+jAKGMqUwRTqOgPHKxHylOx5nj3ya0haAznvPqYRrG4kbRaBfKRWwOjD9V9fQ8Je02xlVeqeoV07L/EZpg/A3GhnquNcaA+dp5zi26a59M22ZtQ/SqVaoxyUnFQl20ULrx4DW0tvT3pIuNrionBVK377nl6fGYs1QniSffFNSeE1WvF5ZMk2elMkmwm8NwfRqnaptByxrozUlF+wqlVJNuZN+c05h0AGnnN+7hD/AHOv/nf6aTTzbPiImgkBIxIEREoREQEREBERAREQESEXk2EjJZNECVzpOX99F/8Ai1e/3aFvd1Y/3nUDCcyb76WXa1T9anQP8NvymP7L9MCkJGQmkIiCYEItJ6SXE9lp2gedOhfjoJUKoGghTJoE9Ob53Bf4TEf53+ms0LTm/dwi/wByrHvrn4IsQNnRETQREQEREBERAREQEREBERASFpGIELSMRGhAzmffq19rP4UqA+BP5zpkzl/fa19r1/BaI/gEkjBZCIkCGkRJTxgetA6z3MpENjeVcBJ55yYGB6JxnRG4tf8A8sH71aufRsv5TnelxnTW6LDZNk4UEWLCq58c9Z2B9CI+xmMRE0EREBERAREQEREBERAREQEREBERATl7fZ/zfEfho/8AjERJIwWIiQRkkRASsERASYRECdJ1l0L/AMBhP8ij/IIiWPReoiJQiIgIiICIiAiIgIiI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350501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41148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http://www.dropzone.com/images/safety/4/7244-large_jim_slaton_swoo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872414">
            <a:off x="463665" y="1526840"/>
            <a:ext cx="1557904" cy="2325230"/>
          </a:xfrm>
          <a:prstGeom prst="rect">
            <a:avLst/>
          </a:prstGeom>
          <a:noFill/>
        </p:spPr>
      </p:pic>
      <p:pic>
        <p:nvPicPr>
          <p:cNvPr id="20484" name="Picture 4" descr="http://www.travelling-australia.info/Inform/AAGraphics09/P098030236D-3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1676400"/>
            <a:ext cx="2362200" cy="1981200"/>
          </a:xfrm>
          <a:prstGeom prst="rect">
            <a:avLst/>
          </a:prstGeom>
          <a:noFill/>
        </p:spPr>
      </p:pic>
      <p:pic>
        <p:nvPicPr>
          <p:cNvPr id="20486" name="Picture 6" descr="http://i.dailymail.co.uk/i/pix/2014/03/07/article-2575741-1C19F1E200000578-894_634x4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04652">
            <a:off x="5669052" y="1467062"/>
            <a:ext cx="3371410" cy="2185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58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gazing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2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75" y="160338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prstClr val="black"/>
                </a:solidFill>
              </a:rPr>
              <a:t>gazing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8288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To look with surprise, astonishment or thought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16386" name="Picture 2" descr="https://writetobeheard.files.wordpress.com/2010/05/thekingsinthesta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3714750" cy="2971800"/>
          </a:xfrm>
          <a:prstGeom prst="rect">
            <a:avLst/>
          </a:prstGeom>
          <a:noFill/>
        </p:spPr>
      </p:pic>
      <p:pic>
        <p:nvPicPr>
          <p:cNvPr id="16388" name="Picture 4" descr="http://thumbs.dreamstime.com/z/man-gazing-sky-12659527.jpg"/>
          <p:cNvPicPr>
            <a:picLocks noChangeAspect="1" noChangeArrowheads="1"/>
          </p:cNvPicPr>
          <p:nvPr/>
        </p:nvPicPr>
        <p:blipFill>
          <a:blip r:embed="rId4" cstate="print"/>
          <a:srcRect l="21703" t="15556" r="3754" b="13333"/>
          <a:stretch>
            <a:fillRect/>
          </a:stretch>
        </p:blipFill>
        <p:spPr bwMode="auto">
          <a:xfrm>
            <a:off x="6019800" y="152400"/>
            <a:ext cx="2895600" cy="2438400"/>
          </a:xfrm>
          <a:prstGeom prst="rect">
            <a:avLst/>
          </a:prstGeom>
          <a:noFill/>
        </p:spPr>
      </p:pic>
      <p:pic>
        <p:nvPicPr>
          <p:cNvPr id="16390" name="Picture 6" descr="http://damhyul3s75yv.cloudfront.net/photos/6315/original_Vancouver_Aquarium-Stanley_Park_with_Kids-Up_Close_with_Fish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505200"/>
            <a:ext cx="35814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96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444</Words>
  <Application>Microsoft Office PowerPoint</Application>
  <PresentationFormat>On-screen Show (4:3)</PresentationFormat>
  <Paragraphs>90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ST User</cp:lastModifiedBy>
  <cp:revision>20</cp:revision>
  <dcterms:created xsi:type="dcterms:W3CDTF">2013-11-13T16:03:12Z</dcterms:created>
  <dcterms:modified xsi:type="dcterms:W3CDTF">2016-01-06T22:14:13Z</dcterms:modified>
</cp:coreProperties>
</file>