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5F050-8D0A-4798-BD56-814AEE3B23D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8068D-A856-4C36-B38D-AD545A8996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03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8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01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92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27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35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35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48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11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40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30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61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62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://www.youtube.com/watch?v=T0YexY2Hr_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g5UBdpzAbv8wM&amp;tbnid=O6iomI_dQIFdbM:&amp;ved=0CAUQjRw&amp;url=http://www.askmen.com/fashion/keywords/tuxedo.html&amp;ei=Ph18UtHQL_SnsQTHgoHYCA&amp;bvm=bv.56146854,d.cWc&amp;psig=AFQjCNGJTRTAt9KrM9503wQtpHy84ABgzA&amp;ust=1383952054998702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1</a:t>
            </a:r>
            <a:r>
              <a:rPr lang="en-US" sz="3600" b="1" baseline="30000" dirty="0">
                <a:solidFill>
                  <a:prstClr val="black"/>
                </a:solidFill>
              </a:rPr>
              <a:t>st</a:t>
            </a:r>
            <a:r>
              <a:rPr lang="en-US" sz="3600" b="1" dirty="0">
                <a:solidFill>
                  <a:prstClr val="black"/>
                </a:solidFill>
              </a:rPr>
              <a:t> Grade Text Talk</a:t>
            </a:r>
          </a:p>
          <a:p>
            <a:r>
              <a:rPr lang="en-US" sz="2800" b="1">
                <a:solidFill>
                  <a:prstClr val="black"/>
                </a:solidFill>
              </a:rPr>
              <a:t>Unit 3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533" y="1558876"/>
            <a:ext cx="4156867" cy="335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73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09800"/>
            <a:ext cx="8001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What would </a:t>
            </a:r>
            <a:r>
              <a:rPr lang="en-US" sz="2800" b="1" dirty="0" smtClean="0">
                <a:solidFill>
                  <a:prstClr val="black"/>
                </a:solidFill>
              </a:rPr>
              <a:t>you look like if you were to </a:t>
            </a:r>
            <a:r>
              <a:rPr lang="en-US" sz="5400" b="1" dirty="0" smtClean="0">
                <a:solidFill>
                  <a:prstClr val="black"/>
                </a:solidFill>
              </a:rPr>
              <a:t>quake</a:t>
            </a:r>
            <a:r>
              <a:rPr lang="en-US" sz="2800" b="1" dirty="0" smtClean="0">
                <a:solidFill>
                  <a:prstClr val="black"/>
                </a:solidFill>
              </a:rPr>
              <a:t> with fear?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52483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When have you </a:t>
            </a:r>
            <a:r>
              <a:rPr lang="en-US" sz="5400" b="1" dirty="0" smtClean="0">
                <a:solidFill>
                  <a:prstClr val="black"/>
                </a:solidFill>
              </a:rPr>
              <a:t>quaked</a:t>
            </a:r>
            <a:r>
              <a:rPr lang="en-US" sz="2800" b="1" dirty="0" smtClean="0">
                <a:solidFill>
                  <a:prstClr val="black"/>
                </a:solidFill>
              </a:rPr>
              <a:t> with fear?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491335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Can you think of a different time when you were </a:t>
            </a:r>
            <a:r>
              <a:rPr lang="en-US" sz="5400" b="1" dirty="0" smtClean="0">
                <a:solidFill>
                  <a:prstClr val="black"/>
                </a:solidFill>
              </a:rPr>
              <a:t>quaking</a:t>
            </a:r>
            <a:r>
              <a:rPr lang="en-US" sz="2800" b="1" dirty="0" smtClean="0">
                <a:solidFill>
                  <a:prstClr val="black"/>
                </a:solidFill>
              </a:rPr>
              <a:t>?</a:t>
            </a:r>
            <a:endParaRPr lang="en-US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frantically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61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prstClr val="black"/>
                </a:solidFill>
              </a:rPr>
              <a:t>frantically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9939" y="2590182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Very rushed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997" y="2299391"/>
            <a:ext cx="3394129" cy="225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43400"/>
            <a:ext cx="496546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9530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Touch the picture to see Tim Duncan frantically telling a teammate to shoot the ball!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92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4571999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Thumbs up if this is an example </a:t>
            </a:r>
            <a:r>
              <a:rPr lang="en-US" sz="5400" b="1" dirty="0" smtClean="0">
                <a:solidFill>
                  <a:prstClr val="black"/>
                </a:solidFill>
              </a:rPr>
              <a:t>frantic</a:t>
            </a:r>
            <a:r>
              <a:rPr lang="en-US" sz="2800" b="1" dirty="0" smtClean="0">
                <a:solidFill>
                  <a:prstClr val="black"/>
                </a:solidFill>
              </a:rPr>
              <a:t>.  </a:t>
            </a:r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prstClr val="black"/>
                </a:solidFill>
              </a:rPr>
              <a:t>Thumbs down if not.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907292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Your </a:t>
            </a:r>
            <a:r>
              <a:rPr lang="en-US" sz="2400" dirty="0" smtClean="0">
                <a:solidFill>
                  <a:prstClr val="black"/>
                </a:solidFill>
              </a:rPr>
              <a:t>mom told you to clean your room and you forgot! You hear her coming down the hallway and rush to put your toys away.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" y="35814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Your teacher told you that you will  have two days to finish your writing. You take your time and use your neatest handwriting.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421362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While swimming in the pool, your mom drops her phone into the water! You quickly jump in to save it!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5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sumptuous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quaked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frantically</a:t>
            </a:r>
            <a:endParaRPr lang="en-US" sz="96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Who can use all 3 words in a sentence?</a:t>
            </a:r>
          </a:p>
        </p:txBody>
      </p:sp>
    </p:spTree>
    <p:extLst>
      <p:ext uri="{BB962C8B-B14F-4D97-AF65-F5344CB8AC3E}">
        <p14:creationId xmlns:p14="http://schemas.microsoft.com/office/powerpoint/2010/main" xmlns="" val="8398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91000"/>
            <a:ext cx="1679013" cy="2438400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Draw a picture to show you know what these words mean.</a:t>
            </a:r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05200"/>
            <a:ext cx="1763268" cy="22179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0375" y="1752600"/>
            <a:ext cx="86836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sumptuous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quaked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frantically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3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</p:spTree>
    <p:extLst>
      <p:ext uri="{BB962C8B-B14F-4D97-AF65-F5344CB8AC3E}">
        <p14:creationId xmlns:p14="http://schemas.microsoft.com/office/powerpoint/2010/main" xmlns="" val="35642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</p:spTree>
    <p:extLst>
      <p:ext uri="{BB962C8B-B14F-4D97-AF65-F5344CB8AC3E}">
        <p14:creationId xmlns:p14="http://schemas.microsoft.com/office/powerpoint/2010/main" xmlns="" val="5577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Tell your partner about a new word you learned last week.</a:t>
            </a:r>
          </a:p>
        </p:txBody>
      </p:sp>
    </p:spTree>
    <p:extLst>
      <p:ext uri="{BB962C8B-B14F-4D97-AF65-F5344CB8AC3E}">
        <p14:creationId xmlns:p14="http://schemas.microsoft.com/office/powerpoint/2010/main" xmlns="" val="4140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5051425" cy="407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42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sumptuous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5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1981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Rich and luxurious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4572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sumptuous</a:t>
            </a:r>
            <a:endParaRPr lang="en-US" sz="96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286512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77834"/>
            <a:ext cx="3396399" cy="311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68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Which pictures show something </a:t>
            </a:r>
            <a:r>
              <a:rPr lang="en-US" sz="4800" b="1" dirty="0" smtClean="0">
                <a:solidFill>
                  <a:prstClr val="black"/>
                </a:solidFill>
              </a:rPr>
              <a:t>sumptuous</a:t>
            </a:r>
            <a:r>
              <a:rPr lang="en-US" sz="5400" b="1" dirty="0" smtClean="0">
                <a:solidFill>
                  <a:prstClr val="black"/>
                </a:solidFill>
              </a:rPr>
              <a:t>?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4340" name="AutoShape 4" descr="data:image/jpeg;base64,/9j/4AAQSkZJRgABAQAAAQABAAD/2wCEAAkGBxQSEhQQDxQUFRAUGBIVFBUUFBcUFBUVFhUXFxUUFBUYHCggGBolHBQUITEiJSkrLi4vFx8zODMsNygtLisBCgoKDg0OFxAQGiwkHyQsLCwsLC8sLCwsLCwsLCwsLCwsKywsLCwsLCwtLCwsLDQsLCwsLDUsLCwsLCwsLCwsLP/AABEIAOEA4QMBIgACEQEDEQH/xAAcAAEAAAcBAAAAAAAAAAAAAAAAAQIEBQYHCAP/xABFEAACAQIDBAcEBgcGBwEAAAABAgADEQQSIQUHMUEGEyJRYYGRMnGhsRQjQlJywTNigpKistEIJDRzw+EVNVNjs/DxJf/EABkBAQEBAQEBAAAAAAAAAAAAAAABAgQDBf/EACERAQACAgMAAwADAAAAAAAAAAABAgMREiExBEGxIkJR/9oADAMBAAIRAxEAPwDeMREBERAREQEREBEQYCWjaPSLD0c+dwTTZVdR7SlhcXBtp48JhO9vp8cGowuGYriWFywAORSCBY8mvaaFxW1Ktao1So7M7m7MxPaPjMTM/TUR/rdGM30AVmWlRDURaxbMrnvB5Ay+bH3rYWqwFYGirWsW1sT325Tn7C4Gu+qKzdxX5+MqH2XiVtnpnXT2b3562+czyjfrcUmY8dcUKyuodCGVhcEagjvE9Jp3c3t+t1v0CoSaIR3RTxpm4JFyLkHMdOV5uKelZ287V1JERKhISMhAREjAREQEREBERAREQEREBERAREQEREBLZ0l2quFwtbEubCmhI8W4INe9io85c5ie9Ojn2VjFylvqwbAgHsurZte61/KSfCHLmNxbVajVKjEu7MzEm5uSSb+ZMqtlUA7gMb/qga++W0cdZmHRpAKebmb/ADnlktxq98FOdmUbHQBgqjQchM82Xh9BcTVmHwz1Kq03epre2Ruppj8TkXJl26LbRrYfEdWxxC07jsVjm0PBge73Thtj63t9KLzvjps5dnIK9KvlAqKwGe5U5TxBtx5cbzMprPbG3ay1Fp0zQVSQuasrEM5GZUW2lz4zZVO9gSLGwuO48xOv409S4PlRq0JoiJ0uUkDIxAhIxEBERAREQEREBERAREQEREBERAREQEsXTjZZxWAxOHUkM9NstuNx2gPMi3nL7IGByxs3ZYFBCVuX9q49m5sSeYIOnlPXZdqdqfcW4/iMzfehspsHiuup0wcNisxADEZa/tOCOQb2hbmGmBqbtc8ePnznFeJ3MS+lS9Zis1bA6OVkfs1AuUa3IGg77yl29t2iKlkVhSA7L5SzOR90cQBLZsDEgBwbZrXW/A2B0PqPSe+Bw1VnC1DhFNx7ed1I5G4Gg/pOfjG+3XFp10zDo3iqGKRGzBmUg5HGt0OjZTzHfxmzFa4v3zXWFwtSmRRyU7Fcy1KDE0wwYWUhgCL3Pfzmw6CWVQeIAHwnV8bcTMOD5nfGXpEROtwkREBERAREQEREBERAREQEREBERAREQEREBERAxPeds9auAqs3tUbVVPcV0PqCRNAY8ZGzDgZ0BvF2pSp4Sph6jfW4inVSig1diqZmIH3V0ueVxNF1qOddZzZZ/lDswRukqfDY8DjMs6PYmi9lqkE6WvwMwpsA1tNfCZV0e6DVayrUqsaCnUaXe3fa4t5zxvFfZl70m/1Da3RvCIrKtP2fa434f72mXiYh0FpYamKtGjUd8RSbJW61gag4FSANMhBBBHzmWgzpxV4w4s9+dtp4iJ7PEiIgQkYkIEYiICIiAiIgIiICIiAiIgIiICJj/SrpfhdnqGxdTKzexTUFqj62JVRy8TYTWe2N+pBIwmFBGtmrOR/An9ZNjdNSoFBZiAo1JJsAO8kzX/SHe9gMPdaTNiao5URdL/rVGIHpczR3SjprjNoEjFVT1dwRRQZKItw7N9fMmY/IMl2l0vxWIxv/ABKoM3VsoyD9HTptcCkO64zC/M6zZfRzAYXatJmw1kdQpcgZXpk30dBob2PDjMZ3Q7NSrTxfWqHRjSpspFwws5I+Mw/AbZr4OvUbBs9Fg7L2TbsoxyowOjAeMzNYn1utpr3DZdPoXiUxKUgma9yri/V2H2mf7IHdxmc7T2xgtl0lXGVEauQLJxdzzIT7K+Jmm33g7SqN1q1KgexW6AZfMcOfCYlVdqrl6jXqOSXZ7lixOpYniZmuKsdvS+e1o0zZ9r4ijtCpjFbJVrWrLlsRkbsgWOhFlGhmxdkb2aJsuMpPTP36fbT3lfaHleatxuZzSJIzUaFKmQODAFjceTCUbnUzbydO7M2nSxCipQqJUQ63Qg+o4jzlbOVKFZqbB6bFWGoKkgj3EazLNjbwMbRN+t61ea1rsPW4YHzl2mm/4mHdFOn1HFstF1NKu2ignMrkAkhW5HQ8ZmM1tCQgyF5BESMgsjKEREBERAREQEREBERARE8sTXCI1RvZRWY+5Rc/KBzDve2ga21cSb3FPJRXuARQSB+0zecwwmVG1Me1etVxD6NWd6hA1ALsWsPde3lKWZE6i8WkaXAjvtIkQNvbl8Ofo1cpfMaq3t4Jp85XPuuWpi62IxFTJhanaNJF+sLHLmGY6KCbnQX1lVuAcfRMSvMVFPkUt+Rmf18Pn7I42uPeJGoWzYvQfCUkW1O62uoa19eBJHE2tKTpJu7wNZGqGlkqAHtJ2Tc8LkcbH1mT0sMpFJzfOikDtMBY2vdQbHhzGk8dp1/qrn7TX8l1gaQxeCVK9ZEPZRggPgiIvzBlCcChYsVF/l7pUUsVnzVD9tnb95ifzkrPqPSUW/alNVKqoA0LHz4D0HxlEjWnriq2Z2bkTYe4aCeDNaEZB0QxYXGYdmOVVqU7nuuf/fWdICcoYB9L8zr68J030Vx/X4TD1j7TU0zfiAs3xBiCV1khk8laWUFk0lSTRAREShERAREQEREBERATAt9e2jhtmVFU2fEMtBfAMCzn9xGHvImezU39opl+hYa57f0jsrzK9VUzHyOT1kkaAMlEjIXkHpTOs9bSnlTeBuLcFX0xad60WHkXB/mE21T437gfnNGbkMZlxdSn9+mf4TebxpPo1vumRqE9SrYev5zFunW0OrwdUjitGp+865R8SJdMRi2HV5gvU5WDcesz/Ztyy2mut6O0rYdKV+1WqC/4aYzHyuU9ZFYNSxFlC9wEjVxfZJHHh68fhLcta0hVq3OnCaYThp4Yt9Ld+knSUuNqdtV8CYVW4ZtRN6bmdoF8LUoHjRfT8NS7D4hpobgLjiJt3cXjgWxNP760X80LKw/jEDbsgZGJpEqSaQAkYCIiAiIgIiICIiAiIgJzt/aC2p1mPTDA9nD0luO56pzH+EJ6zogzk/edius2rjX/AO7lH7Cqg/lkkYuZLIyelQZycgJyqztbkq8WPhIPOe9N9J4mQptrAyfoRtM4fGUagNhmCt+FuyfnOjMLi9FY8CGB8v8A5OV6FTKwI5EToDYe0Ovw1FgTYrc6faubj1klqF2xFbN7gLD+s1PvNxmbFUqXKlTJPvqEH5IJs96y5xSuOsK58tj7N8t72tx5cZozb2O67F4iryNRwv4UORfgokhbeKVmkwM8ucnE0w96by1Yyp9ZfuAlfm0lpqm7t74F9wtmWZzuTxXV7R6pvt06gHvFj8gZrXZuJyGx9kzMOh9fqdpYOqDoatNb/q1DkPwYwrpmIiaQiIgIiICIiAiIgIMSBgBIyAkYFNtHGJRpVK1U5adNXdyeSqCSfQTjzbe0fpOIrYnLl66o9S1+AY3AnRG/Hbgw+zWo8XxR6keC2zO3oLftCc12mRC8vvRqlehtCp9pMMAB4PWphj6SxFZlu73Amsu0UDKP7jiCFJ7TlSrrlHOxXX3yjEJKJFTDCQeyGbi3U40VMM1I2zUnJF9ey+v82aaZQzOt1u0uqxYpsezWVk/a9pD8CPOJWPWz+kmN6jC1633KbEfiPZUebMs0NSbTXjNp718dlwiUb61qi/u0+388s1Up190kLb170563niGkQZWU5lsqDK5v4HyYBh8CJcgeJltSkztlA7Xj3Af0tArAEtcsAJeNhYkGpRAYEpVole/Sopt8JYKRanoWXXiGW4+KytXDA5WTKKmhHV9lgb6MqnRvgYIdhxLB0D2nUxOAw9et+lZSH5XZGZC1uV8t/OX+aCIiAiIgIiICIiAiIgQkTESDH+mvRqltDCvhqw11am49qnUAOVh8iOYJE5KqU2RijizqSrDuYGzD1BnaRE0nvZ3ZW+lbVw9XTSrUoGn4AVGSoD4ZrFe/WYgaYBnrha703FSkzJUW9mU2YXBBsfEEjzlPIgzQg1IjkZLMy6DdFTjmapWfqcHS/S1bXYn/AKdMc2148B4zJttdF9nOB1FKpSA+0KpZ3H6wN1mLZK19elMVr+NTCVWGxrUyjp7dNldT+E3E2ZhOgGAbKpqVyzgZbOvPn7MwLpL0dq4Sq6OGKAkK5FrryJHL5SVy1tOoavgvSNyve8baXXYmnlN0WihXuBqdo+dsvpMZRrSQk2GYkmw46+6TJPR4y9FnqZIsmRSdYEajWU+4yqx9PrHSsEt9Xh1NjoWpUUps58WKE+cpmoagtqutwOV+fjaVmBUqMtxYjs84E/WB1JqJe2h79ecpaeBSoMiPe12S4sV71J58vSVX0m12yi40a3dM13T9GkxuJOIZD9GoFWa47L1OKp4gWuR7u+RW3d3WyXwuzsNQrG9RULNzsajtUK+We3lMkkBIzaEREBERAREQEREBERAREQE869BXVkdQyMCrKdQQdCCJ6RA583rbrxg1+mbOU/RFH11LMztS10dSbkp33Olr8L21QxtO2WGljwnM2+XoumBxatTdMuIFRxTSn1fVhWFr2NiTmPAD2eGsyLviKqUMDhsJTuB7b2OrMACWJ/FUv5DulsGNPDNfwYWb/eWjZTtiqaU2J6ykew1jYhh7N+F9PhPRMcq1GoVWAZdPDxE58lJmdu3DkjWmS7IqU6hyPWenUX9GRwBPI3PfaQPSdGBw206YqL2lD+drq41WWfE1lUXqU6OIpEaOrEVF8rggj3S0HE0KpVA7KrGzi2YrTsblSRxvYc+M86026LZNdKnamwsMtVWo1i2HOrKbdatuAzDQjhqdeMr9hNgVrKow4q6jMKjGpflwOg9OU8Nn7BwWYK7llOul6ZPLKx10ma7MweGwgthUKk8TqSSO9zxEtr9a3P4zXFG98Y/Sru8weKcphGehiHV6lOmxzUTly3Sx7Q9oHQ9/dNaVqZRijjK6kqynirAkEHzBm2cJtUjG4JxovWFSe/P2LD1mF748MtLaTsns1kp1f2zdX/lB857YrTNe3J8ikVt0xZzcWB14j3yNNsttNLfGW415k+77YB2liRhTUFNVVqjNxcoCoYUxwLdocffrPVzvfozsV8fWFHDL2iPrGPsIt/bc+RsOc6L6N7EpYLDphqA7KDUni7H2nbxJk2wtiUMHSFDC0wlMcbcWNrZmPFj4y5SxAREShERAREQEREBERAREQERECF5GQkZICc+f2i8v03D2Pa6g5h3DOcv5zoIzmnfvWLbVYfdpUQP4j+ck+jAKGMqUwRTqOgPHKxHylOx5nj3ya0haAznvPqYRrG4kbRaBfKRWwOjD9V9fQ8Je02xlVeqeoV07L/EZpg/A3GhnquNcaA+dp5zi26a59M22ZtQ/SqVaoxyUnFQl20ULrx4DW0tvT3pIuNrionBVK377nl6fGYs1QniSffFNSeE1WvF5ZMk2elMkmwm8NwfRqnaptByxrozUlF+wqlVJNuZN+c05h0AGnnN+7hD/AHOv/nf6aTTzbPiImgkBIxIEREoREQEREBERAREQESEXk2EjJZNECVzpOX99F/8Ai1e/3aFvd1Y/3nUDCcyb76WXa1T9anQP8NvymP7L9MCkJGQmkIiCYEItJ6SXE9lp2gedOhfjoJUKoGghTJoE9Ob53Bf4TEf53+ms0LTm/dwi/wByrHvrn4IsQNnRETQREQEREBERAREQEREBERASFpGIELSMRGhAzmffq19rP4UqA+BP5zpkzl/fa19r1/BaI/gEkjBZCIkCGkRJTxgetA6z3MpENjeVcBJ55yYGB6JxnRG4tf8A8sH71aufRsv5TnelxnTW6LDZNk4UEWLCq58c9Z2B9CI+xmMRE0EREBERAREQEREBERAREQEREBERATl7fZ/zfEfho/8AjERJIwWIiQRkkRASsERASYRECdJ1l0L/AMBhP8ij/IIiWPReoiJQiIgIiICIiAiIgIiI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438150" y="-14859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4617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24299">
            <a:off x="3868713" y="1596390"/>
            <a:ext cx="3387773" cy="20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58941">
            <a:off x="1512168" y="3818919"/>
            <a:ext cx="3152803" cy="236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57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quaked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4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75" y="228600"/>
            <a:ext cx="47974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quaked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1264" y="179826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To shiver and shake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8935"/>
            <a:ext cx="332590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359" y="2667000"/>
            <a:ext cx="3693722" cy="353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43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408</Words>
  <Application>Microsoft Office PowerPoint</Application>
  <PresentationFormat>On-screen Show (4:3)</PresentationFormat>
  <Paragraphs>73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st</cp:lastModifiedBy>
  <cp:revision>7</cp:revision>
  <dcterms:created xsi:type="dcterms:W3CDTF">2013-11-12T16:11:47Z</dcterms:created>
  <dcterms:modified xsi:type="dcterms:W3CDTF">2013-12-02T17:11:49Z</dcterms:modified>
</cp:coreProperties>
</file>