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7" r:id="rId13"/>
    <p:sldId id="268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2C37-467C-4151-B8DD-9597D2C33CBE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9EA52-3321-42F6-BEEA-F7A7C0C7A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13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16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50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48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16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17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71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48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2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37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5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93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48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84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07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6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68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24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20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59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71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46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>
                <a:solidFill>
                  <a:prstClr val="black"/>
                </a:solidFill>
              </a:rPr>
              <a:t>Unit 3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2809875" cy="422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11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</a:t>
            </a:r>
            <a:r>
              <a:rPr lang="en-US" sz="2800" b="1" dirty="0" smtClean="0">
                <a:solidFill>
                  <a:prstClr val="black"/>
                </a:solidFill>
              </a:rPr>
              <a:t>example of something you would do </a:t>
            </a:r>
            <a:r>
              <a:rPr lang="en-US" sz="5400" b="1" dirty="0" smtClean="0">
                <a:solidFill>
                  <a:prstClr val="black"/>
                </a:solidFill>
              </a:rPr>
              <a:t>midday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 ate lunch with your friends.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 were sad when you could not play outside because it was dark.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38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mom asked your to brush your teeth and get in bed.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Recess today was super fun because we go to play on both playgrounds!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2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agreed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1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agreed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8862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Think the same as someone else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2743200"/>
            <a:ext cx="3197225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70560"/>
            <a:ext cx="3629025" cy="278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05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</a:t>
            </a:r>
            <a:r>
              <a:rPr lang="en-US" sz="2800" b="1" dirty="0" smtClean="0">
                <a:solidFill>
                  <a:prstClr val="black"/>
                </a:solidFill>
              </a:rPr>
              <a:t>people who </a:t>
            </a:r>
            <a:r>
              <a:rPr lang="en-US" sz="5400" b="1" dirty="0" smtClean="0">
                <a:solidFill>
                  <a:prstClr val="black"/>
                </a:solidFill>
              </a:rPr>
              <a:t>agree?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7516">
            <a:off x="533400" y="16764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73277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" y="4400550"/>
            <a:ext cx="3962400" cy="16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02616"/>
            <a:ext cx="2156460" cy="161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38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flapped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midday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agreed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41811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1752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flapped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midday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agreed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5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17082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24648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35053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3629025" cy="546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flapped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4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5004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try to fly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1" y="47244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flapped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660" y="3505200"/>
            <a:ext cx="5011488" cy="30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8770"/>
            <a:ext cx="3352801" cy="23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36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Name an animal that would move by </a:t>
            </a:r>
            <a:r>
              <a:rPr lang="en-US" sz="5400" b="1" dirty="0" smtClean="0">
                <a:solidFill>
                  <a:prstClr val="black"/>
                </a:solidFill>
              </a:rPr>
              <a:t>flapping.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Show a frozen picture of an animal about to </a:t>
            </a:r>
            <a:r>
              <a:rPr lang="en-US" sz="5400" b="1" dirty="0" smtClean="0">
                <a:solidFill>
                  <a:prstClr val="black"/>
                </a:solidFill>
              </a:rPr>
              <a:t>flap </a:t>
            </a:r>
            <a:r>
              <a:rPr lang="en-US" sz="2800" b="1" dirty="0" smtClean="0">
                <a:solidFill>
                  <a:prstClr val="black"/>
                </a:solidFill>
              </a:rPr>
              <a:t>their wings.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When I say “go,” </a:t>
            </a:r>
            <a:r>
              <a:rPr lang="en-US" sz="5400" b="1" dirty="0" smtClean="0">
                <a:solidFill>
                  <a:prstClr val="black"/>
                </a:solidFill>
              </a:rPr>
              <a:t>flap</a:t>
            </a:r>
            <a:r>
              <a:rPr lang="en-US" sz="2800" b="1" dirty="0" smtClean="0">
                <a:solidFill>
                  <a:prstClr val="black"/>
                </a:solidFill>
              </a:rPr>
              <a:t> around our room.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5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midday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6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199" y="228600"/>
            <a:ext cx="502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midday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 the middle of the day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89000"/>
            <a:ext cx="338455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732" y="2971800"/>
            <a:ext cx="3081338" cy="238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99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378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5</cp:revision>
  <dcterms:created xsi:type="dcterms:W3CDTF">2013-11-13T14:23:11Z</dcterms:created>
  <dcterms:modified xsi:type="dcterms:W3CDTF">2013-12-02T17:10:31Z</dcterms:modified>
</cp:coreProperties>
</file>