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2" r:id="rId6"/>
    <p:sldId id="259" r:id="rId7"/>
    <p:sldId id="260" r:id="rId8"/>
    <p:sldId id="261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CE66-22BB-4598-AE8D-8B385B0976CE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EC5E-3D17-4275-8A69-1624918E8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CE66-22BB-4598-AE8D-8B385B0976CE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EC5E-3D17-4275-8A69-1624918E8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CE66-22BB-4598-AE8D-8B385B0976CE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EC5E-3D17-4275-8A69-1624918E8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CE66-22BB-4598-AE8D-8B385B0976CE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EC5E-3D17-4275-8A69-1624918E8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CE66-22BB-4598-AE8D-8B385B0976CE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EC5E-3D17-4275-8A69-1624918E8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CE66-22BB-4598-AE8D-8B385B0976CE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EC5E-3D17-4275-8A69-1624918E8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CE66-22BB-4598-AE8D-8B385B0976CE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EC5E-3D17-4275-8A69-1624918E8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CE66-22BB-4598-AE8D-8B385B0976CE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EC5E-3D17-4275-8A69-1624918E8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CE66-22BB-4598-AE8D-8B385B0976CE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EC5E-3D17-4275-8A69-1624918E8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CE66-22BB-4598-AE8D-8B385B0976CE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EC5E-3D17-4275-8A69-1624918E8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CE66-22BB-4598-AE8D-8B385B0976CE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EC5E-3D17-4275-8A69-1624918E8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3CE66-22BB-4598-AE8D-8B385B0976CE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3EC5E-3D17-4275-8A69-1624918E8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381000"/>
            <a:ext cx="24432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latin typeface="Century Gothic" pitchFamily="34" charset="0"/>
              </a:rPr>
              <a:t>blog</a:t>
            </a:r>
            <a:endParaRPr lang="en-US" sz="8000" b="1" dirty="0">
              <a:latin typeface="Century Gothic" pitchFamily="34" charset="0"/>
            </a:endParaRPr>
          </a:p>
        </p:txBody>
      </p:sp>
      <p:pic>
        <p:nvPicPr>
          <p:cNvPr id="8194" name="Picture 2" descr="http://betterinbulk.net/wp-content/uploads/2011/09/blogg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81200"/>
            <a:ext cx="38862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4" descr="http://2.bp.blogspot.com/-0vBGEzTIrpY/TtEMakM-G1I/AAAAAAAAWSs/3YPni8nVPQw/s320/FirstGradeParadeHea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12826">
            <a:off x="5413400" y="1476499"/>
            <a:ext cx="3048000" cy="1524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8" name="Picture 6" descr="http://blogs.kqed.org/bayareabites/files/2010/01/eatings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657600"/>
            <a:ext cx="389659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324600" y="838200"/>
            <a:ext cx="2186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 pitchFamily="34" charset="0"/>
              </a:rPr>
              <a:t>Examples of blogs</a:t>
            </a:r>
            <a:endParaRPr lang="en-US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381000"/>
            <a:ext cx="20730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latin typeface="Century Gothic" pitchFamily="34" charset="0"/>
              </a:rPr>
              <a:t>blot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6146" name="AutoShape 2" descr="data:image/png;base64,iVBORw0KGgoAAAANSUhEUgAAAOAAAADhCAMAAADmr0l2AAAAn1BMVEXtFx/////sAAC5ubntEhvtEBmtra3vO0DuJiztBBPuKzHsAAf+8/TtGiL1lpn4trj72dr2nZ/xYGT5wMHvNDrxZ2qRkZGZmZnV1dWjo6PKysr3r7HDw8PsAA2cnJz96+z71db84uP6ycr+7/DwVlr5vr/2pqjZ2dn0h4nzfX/6z9Dzd3rwTFD6x8jvQEWMjIyysrL1kJLyb3L0hIbvR0zu36prAAAKz0lEQVR4nO3da0PaOhgA4DY2SqncFOY21yGKqCBuOP//bzstSpt73iS9hcP7bbKGPCRt0iRtgtA1bv6e1Ra/fzlnL3BN4M+Tcx4UcX7mmoIrsF5fBUJHYN0+d6EbsH6fs9AJ+O2703cDw03oAmzG5yh0ADblcxPaA5vzOQmtgU36XIS2QNp3PehXHr0xJbTt01gCGR/CUeWBUSVCOyDrC+qIqBKhFbARXy5cuAttgLRvW5evGqEFsDFfJUJzYIM+TvjDXGgMbNRXgdAUSPvu6/YFAXYUGgJvGF9UO9BVaAZswecqNALe/GzB5yg0AbZSfq5CAyBdfuvmfE5COLBFXyZMbIVgYKs+hzKEAlv2ZcJ0biUEAlv35bXUSggDdsDHl+HPEBIgYCd8lrUUAvzdDZ9dGQKAnfFxwt8AoR5Ip3LXps9GqAV2ypcJY0OhDtgxn7lQA+ycLxNiI6Ea2EGfqVAJpI8dd8OXCx/gQhWwoz4zoQLYWZ+RUA7ssM9EKAX+6LIvE0aU8EYqlAHpnmznfJkwgAklwM77wEIx0ANfEMQgoRDohS8TDgBCEZD2Lbrqy4WXWqEA6En55QEQ8kBvyi8PVsivbeGAXvkAZcgCPfPpy5ABeufTCmmgh75M2FMJKSDrw23nHRaMkJ5lJ4Ge+tRlSAC99SnLsASe++tTCQug1z6F8AD8dea1Ty78An7/RvkS73yZsC8UBiKff+WXh1gYCHyplz6JMOB8cx/r52fE/ZATBpzP1/LLQ1CGwfGUXx58GQZPx1N+ecRTugyfgj9H5cuFVBneBGfH5WOF5yRwHh+BjxGSwKMovzxIIQkcHIkvCNJXITD1YoACEvhCCIxPQF/iBPQ9TkDf4wT0PU5A7oAU5ZHEwk/TBBKp8Ngo3qeMdN1g4XdIDzIDRgnqv6yut9vR8Aoh3pg+DyGx44V5ypvJ4/b++nb3Kkq6/I6dKMXNh+QgI2CCdoviv4TXr9yQIqKWOsiDfZYyQr0JuS7yeiknIlmi9+9IUDUMgBF6ZpJcT5mconkIiUv2sN4j+18WM9mEJLoUJbmPhxd+FBcOjPEdn+QznVUrYIR2ov+0HohPVQUwDMd99iAwkBmFO8SIyqsNECPBD7ePpfCpYCWQPwgKxD1JupTQAhj35OftRiTUAMOrxApIP9FGxo7IhTkQR6r8ioQ6YPhBXZ+AQLSSJ/hWntjmQPkPt49X/mKqBV5SlycYEE9FKX3FmMiuaTOBRprM8mMnWiB91sCAaFsePt+9xcHylkhwVvzMeHlFxrI47IqOwwHxkszY3fNrFE/fyaTDR66SFsAF8WXvVDN6QTQWIGDUKw+eoARHWa8qKK99w/K0xjEZZfnglPqgyCyRrbuLrJMWRTjrsE2IzH5wnYkDcIzIr0Ib8a8CAiZlQ/XvcCxG68+/rAbSdzyUwIGw1Y7fy0wNyzY6Qm9lNVyzqRNA+u9EO0achSBg2VIRv02Uf9PDDimWQOmAxGt+6B5DSlSZPlOEMmCQfhTHbMrmHgYs/k5mFA0X7yhR3VdpgMSliz3V0vLknLD9OhmQ+DriMgMBRoPDn+/o31nV6QcAiZrPVQNU9E4XYGD5g43NgLgY/V6ZvVJFA0T3slKiSjdiruhSYNlKXZoB46siIwmbphOwaDV7/O1qeX4u6XqiAh6uFYbAsgRvqy3Bw6cPoh5Z0Xf6R98g1AAsz0E+TQdgmSzXFGSRvhw+HdLVpoYqSlxFL4ym1dTA8jQTvY0tnh0+nUCB1hcZoh00K8KKgEyDLm8mik6eYTNBXs9HonGPbgDTtyKXL4YNfXm2ZMluVH2XFoFkVy017KrRdzWXkwFwhV7dwLKvnVKdbTI9GJAswjwe33SdmAaAi+WsiM2KvF36ML1dylJlRwzHmm5oA0BpUB1b8JjMlk3mcpjqampLQLqXAh02FA3ujTQ1tR3g0mbQKb/9Ew1f3s1UxFaAzEgcfGQ7QkNRenPx8GxrwHfLgd990pFw8FB+D9U8cP7G9d9MZpcihJ4FI5/8yFdbwCF/whhOgEYpWt5z6crKsFngYocE6ZhPYceoz9XUmWQiqFbgw+q2iNVuNhA3zDZz9BihfwsKyE74NQIcIyISWY4tFyGwNfVZWIQN3y5VCcxrao+oqXPxVJ7PwP01tSzFvrBd8RuYE4tGYybq0HgPJG71d6IBRf+B8askF1958R5YHi0cMW14VE2TRW1nW3CW4WKcxwJY/bioAxAnaPDCt3XEoL45sPqRbUtgvkjubTIOwx6Xy6S4gxK29Dpg0avkU7aam7ADRoPZ6DPNZ+5KWa6RWJo3E8Fhjriy2SU7YHkycDWpvIhyy+sgwLL8LyuZH7QERrj465D9rqIARZcJ/Qxv+d0j5nirGV5LIFGTmIVg5VwAeyGAAclVQP+olMkH4afQOXprILkW4qqsS5hc/SQezdcBU2I0ekeMQaILi1UW9kBqNcttgvLPcIqmxE5IwkZCD6RSXvf3i5nzaza5vJJbzFUDsGzt9sSrAKHphrwd5K8RQCCd8v1milC0XJFjEoqVThU29Og6VIZkxEIPJC6W4lCtVasQGCXKRXbSmXs9MNKsT1StNqyyq8Y8kk6HuImAAQM8UA1zKteLVtoXJWZP2VC8zhgAlC2V3seLsINbz91E3JPUpUeHtWqfKadjccpZmyRMtKbbJSxeuyr8kY2AskkP7ar7ym940Qc3vzTCyqVPMGA+vc5dpufv2ucmqr+jj9HriDhh5pOBZjlC2QiogVn16FNz0NsrwJMvbC/cHbgf037d3W7X6+vVy1S/2iJ+n3yFPh9Z5+FldX2/3o52S/WzS8OvNMWDzVzClk+faZ8R20d8eDgMlJUUqR5sK0L9DBuX6un5Qc/jBPQ9TkDf4wT0Pf6vwKN/I1AfshzUi0iWQuDl4EiE5FAE9V61IxFSQy0UMHw4BiE9lHQe/CD/eQRlyAyV3QR/qbcXPwSevz2O8X17CsJzWhh5LUwvaN/3/A2x58dThrxv/45fRoi9FQp8n29pPpJaKvJ9vWebFnr6ntF0KvAd3pROv+l+7mMtjYW+4l33jNC/MpT4ZLsVeCeU+aT7TXgmZN8+Ldhvgt0xxKs3/oreAc8D/RUyE6qyPV84oS9vhZfsNCEAsvva+FGGqvLT7pzlgVDt0+591nmhet8swO51HReyPu3udZ4JdeUH2EGy00Jt+fm+B6jeB9nFtbNCiA+0D29HhZA9XIE7KXdSCPP5uxc20AfdzbxzZRgHMJ+3+9HT+2Db7EffaSGmy0/hUwG7K8QRtPzUwK4KTXxqYDeFGBv4NMAuCs18OiBzvGIxemO+2MinBXZNiPFcnjsrYLeEODb0AYBMKus2heY+CLA7Zcj4fgB8ICDT02utDHFK+36FgAABuyFkfZDygwK7IMSJRfmBge0Lcbqw8YGBbQsxvcUB2AcHMsL7ZoU4sfQZANsUWpefEZAZN25Q6OAzAnJl6IHPDMiU4bYZoZPPENiGMHLymQKZ+eEGhI4+Y2DTQlefOZARit491SWfBbBJYYSox9HPzX02wOaEFfisgE0Jq/DZARmh9HW4HfBZAjlhVH1gxncWWoUlkBVGvcpjUInPGsgI6w5rnz2wUaG9zwHYoNDB5wJsTOjicwI2JHTyuQHDP09Oh4PCzecIbEDo6HMF1i509TkDaxY6+9yB4c3fs9rit7Mv/A9OahdS8/uzR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 descr="http://www.motorfinanceonline.com/Uploads/VRLNewsImages/mf73%20p22%20p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399" y="2057400"/>
            <a:ext cx="3356429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4" name="Picture 6" descr="http://bonzaiaphrodite.com/wp-content/uploads/2010/02/IMG_1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057400"/>
            <a:ext cx="3429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Straight Arrow Connector 7"/>
          <p:cNvCxnSpPr/>
          <p:nvPr/>
        </p:nvCxnSpPr>
        <p:spPr>
          <a:xfrm flipH="1">
            <a:off x="3505200" y="1600200"/>
            <a:ext cx="685800" cy="2057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609600"/>
            <a:ext cx="24016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latin typeface="Century Gothic" pitchFamily="34" charset="0"/>
              </a:rPr>
              <a:t>plug</a:t>
            </a:r>
            <a:endParaRPr lang="en-US" sz="8000" b="1" dirty="0">
              <a:latin typeface="Century Gothic" pitchFamily="34" charset="0"/>
            </a:endParaRPr>
          </a:p>
        </p:txBody>
      </p:sp>
      <p:pic>
        <p:nvPicPr>
          <p:cNvPr id="6146" name="Picture 2" descr="http://s.hswstatic.com/gif/flat-prong-plu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362200"/>
            <a:ext cx="4648200" cy="3486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457200"/>
            <a:ext cx="26885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latin typeface="Century Gothic" pitchFamily="34" charset="0"/>
              </a:rPr>
              <a:t>plum</a:t>
            </a:r>
            <a:endParaRPr lang="en-US" sz="8000" b="1" dirty="0">
              <a:latin typeface="Century Gothic" pitchFamily="34" charset="0"/>
            </a:endParaRPr>
          </a:p>
        </p:txBody>
      </p:sp>
      <p:pic>
        <p:nvPicPr>
          <p:cNvPr id="5122" name="Picture 2" descr="http://optrimaxplumdelite.com/wp-content/uploads/2013/06/PLUM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905000"/>
            <a:ext cx="4267200" cy="4181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905000"/>
            <a:ext cx="22172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latin typeface="Century Gothic" pitchFamily="34" charset="0"/>
              </a:rPr>
              <a:t>sled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4102" name="AutoShape 6" descr="data:image/jpeg;base64,/9j/4AAQSkZJRgABAQAAAQABAAD/2wCEAAkGBhQSERQUExQWFRQWGBgYFhcYGBwaGxgcFxgaFxYbGhcaHCYeFxojGhgYHy8gIycpLCwsFR8xNTAqNSYrLCkBCQoKDgwOFQ8PFCkcFRwpKSkpKSkpKSkpKSkpKSkpKSkpKSkpKSkpKSkpKSkpLCwsKSksKSksKSwpKSkpLCkpKf/AABEIAMIBBAMBIgACEQEDEQH/xAAcAAACAgMBAQAAAAAAAAAAAAABAgADBAYHBQj/xAA9EAABAgQDBQYFAgUFAAMBAAABAhEAAyExQVFhBBJxgfAFBpGhscEHEyLR4TLxFEJScoIjM2KSsoOiwiT/xAAYAQEBAQEBAAAAAAAAAAAAAAAAAQIDBP/EACARAQEAAwACAgMBAAAAAAAAAAABAhEhMUEDEiIyUUL/2gAMAwEAAhEDEQA/APQBpqWtkKUeGlECuNtR19oQKB0pTVodApgS+V8gY8r0rVAGz0tWng2LxAlurdXiObUsAG05vi0CYGJe9Bwe/t4wQyZb2tr5wxU+AcX9ucJv3HhT2eIFkMR1hjlEVYqn5i2WWbWz9VikObMaWh5YNjlWvMQVCAxu+UOkPXxta1+nhN0YENnl5YZQ6BTg1gA/I/bGAuZ64jlm2kWJUGZmper4xSgkvUF6Njw6zg0yNGY4UrlFRbLANqix82itOTlmuLVfxo8NJmUthdrPTCAkilKexgMjdLBg9vBsPGERM4RFzSaZFvfoRWaWzxa2Liz+RgLHrbnx0xMKCQ7ixrphElTQ5wP30gnTC5xgF+WMB4wpDU6/aCk0Y3w64Q6Q1cadCIKwljphr04h1VLkl8BnlWClRGtb3taFSKOKYvz+8NAMQ/X7xMPQdYxJc0k/Thcm3LlEc40yOF/KsNCEMWscfvCFF38cPKGC3JfLqsCa7Y0664wCqfK2OGnWsTzapzgFRYVcWr9ocobCnXtDQAq16n09oRYA9+HTRYU411o7c4rCr8m0fTDKGhAt6NdvI0gzGYNYXMKDu8ND1WKlIBcAM+fDzMUDdf8AcCDBTswNQTyHVYkQYCJX0k08daDW8WBD2Fbg58vGKRMJNG66vFiXanLmOqRQ4BcP9sfKMjeYljWng1a8+mjHEtTPW2Fa3NIRFcLj2xgi5z45eIiSS/TN08Ry44Cg4ZZxJcyj4j2vBViSB6RYmpA6L26OWsJLIrS9X9YJA1cV4axAFuKeX4w5w0sY6czf9oZMytRfT2gkBn6HQihhKyI3tPH72gSkmxGTcvKAVtUYa+mmENv0Dto17uftAWIN8Dpcu0AXrgeD9D0ipQJLDCgrhxzhgvdDMxxudH4t6QGQVAuDofEfmAEnSmPl7RWhdamg8L/tDodg2GGTwCl7OHPnjBKm59HjBU9bHxozmjwyascb5YeYgAxNS2GB1t5QymAcUr9umhVTPDBuUCYCwJt0/WcAZJN8MjxwiHn96wUJPPE42yhUl3cgDhh94BUE1AOnQhkDOow8K0hyXLEsffXWFEpia000ghVAcGqfP7xCpgMxnbP1EMkgi5evPhpCboq9AYClTh8KZxaVUo4GvvCLSaUap9mgpX5+kBbMTR7vw8q8fKKd9jhu4nj6GLCKNSvt15Qq0BqDzva4gErljTTgBpCKZwQGo8BFat+NXgfOFtKvfL7wUqFLruqIqXoLxIpUo4EAcYkQYksnj5xdKlkEfU2Io4fH0iiQCKOTlxpGUic9SDl5P0Yoc/SGFSa9aNhC7hFzy/EIVYh70OV7cIs2dxa962gClRe5O70W0b0iFNSRm/F3bjCOwFL5e8FJe9MPxEVa51t4PDPS/HVsIqFL/aLqVyao145wFm+GFs6PTAPk+kOFsAMAa8fvFSQ4Ipo+OcRCrjiz+PRgDu1pZna8Mg6Ubhb0rCKS9SQCB5DAR4fevvMnY5bhjMX+lOuJOg83izt0luo9na9tTKSN9SUBh+pQFzqYwJfezZN7c/iJdCR+qOW7Lse0dozz9W8o/UpajRIvYWFWAEbKfhWQg/65fVH0vgP1Pdo6fWTzXP7ZXxG8bR2vLloMxcxAQ4Y7wIqWoRQxZ2X2rJ2hB+VMTM3SyiguxNQHOEcR7U7NmbOsyZlCliz/AEl7EdXjefhQPpnCw3kDWxo0LjqbJlbdOhKrQXLNi+Y0hFkJckhhU4U4kt+0eZ252yjZJapirfyjFRwA9Y5rte37T2hNSgK3iT9KASEIF+iYzMdtXLXHSF959l3m+fLfLepr1pHpydpStIIUFDMGmlrxoqPhokyzvTz8wDAAprpc8acI1/aJW1dnTKEgP9JFULA0NtReL9ZfFT7WeY7A5GIpfV386wjje06DU1jxu7HeNO1IcfStLBabtg40OfKPX+WGp1jlWrRizTc6dI+748YeYo8qfisKjyGNRyEBXk/oaQD7t6PbSmNYVUvepdrvhBVMq5HWBgpVzfl0HioirBsa8+hFCpfKl38K+0XJVQMMeqQirsca6387QE3m5Pz4fbWIRgLtbhpBKi30ixzfjSKwqpqzFz9oCTJIbKpEVFNr8eLXgmZRxyYQJgBFVPU4NhTwgqiYlL1cnSJFqmwBtp9okQea4BY6anOL0yXAJLc8shFKpOul8fcawyZlDTlwxhA6ZQAOfrXCnnDrmEk0+n0phrES7VDUzxvzhRvUPj0IBt7q2VhDolnfanKFDOLfsD+IeUKuDQ0e3VYAm4YnTPT1EWUa7YHW5fi8VJUCcg9eRzi0TM8LfY5msRRBYkGtIMsCp0v7YRUFOlsc9cftFiEHdJrTTT1gJ80h68v39o4z3r7WM/apqrpB3E4USW8zWOxbQ24o1djQ40No4JMU5Lx1+OOXyOufD/sv5WyJW31TfqJ0NE10H/qNnUa3pTXhzjC7BS2yyQKfQkXP9I6aKu3+8UvZEpXMCzvEAFHAl64NGcu1ucjxu/Hdk7UlK0D60UrdQxHHERR8ONhXKRO30qS6g28GfdFC3k+sBfxO2fBEzwF+aqR7PdzvFL2pKjLBTuqAUCBjWmn3i9k0zy3bn/fnthU/alJf6JX0JGX9R4u45Rufw+7IRK2UTWBXM+p8d1yydBoM45htxInTHwWp/wDsY7F3TlgbHIANCgRrLkZx7k9omltWtwFo17vl2Z87ZZgABXL+tJ1T+rxTTlGwKNs8tM4o2mS6FjMKw0IrHOXrrfDkXdTtcyNolq/lV9Kqs4ViSMix8Y7EEuaDlfwa41jgoetY7p2fNKpSP7AbXoHcco38kc/j/jIeobF21HVYb9RwHm9x4QoS7Mzm/LPKCC2L8DW+kc3QsxwLMTbVq9cIZBcOOBJytjh9oSl6vgPUeEELJH2pjR4CChpji/QtEVehiIUC7cObeUKhLGpdteGOUA0kB+dtTeBu1LY/aFABFG10whQTnT1pFQyltgz14cvGKSHL42dtNeqRbXnhS0UpJdyXbOCgC1ApI4gxIVE45FsPpESIMIIfF6s3Gt4slp8AYrloyxdi/hFwJDtl5UMILELLaXJGGsCV9NcLM+P2hN25Fsjrf3goSBUn6afmAtUsHjoPLyEFJcnKjjj08VJRVnpemA6eHSndoMXu1YAql3wFG/bCHKByua5aQN86i2OD+xgzHdzXDTrjEDpsKBy4vw89YJDG5e7jqmMKAwBL460pjFlSd0EY3y4ZwVXMR4K8RnwjhXaWxmVOmSzQoUoHNgW9Kx3gE4c6U04fiND+IPdgqefLG8QPrAxA/mHB2MdMLquec31sfdPbBO2SSp67oSQM0/SXyzizvN3aTtktKVKUgpJIZq5v4nK0c+7k97xsu/LmOZS2NKlKiRVsR7xvG0d/dkYkTXswAL+DXhZZdwmUsaJ3o7oDY0IV8wq3lEMUgWDuK1EbD8KnEvaKfzJryP4jWO8nb69u2hO6khI+lCMalyf7jTkI6N3S7H/hdnQkpG+TvKbNWGdA3FzGrdY9Zxm8uOZ969jMvbJyc1b4bJX1e5HKOhfD/bxM2MJJG9LKktkLp8j5RR3/AO7qtoQmbLDzEOCGA3k1Uw1DxpfdXt87HN+oH5aqLHCxAzFYv7Yk/HJ2BYo4szcMIw+29o+Xs81b/pQotlRs+UU7P23JVJ+YJiNylSW4iNF77d7xtB+VK/2wp1K/qLlgNA/jHPHG2t5ZSRrnZ2ymZNQgBypQHib05x3OVJZgAz2bCje0c8+HXdslX8RMDAA/LBxNipssAdI6K7Etbwy8eMazvpMJ7DBsAaffX8QGO6+rHX7CClRFw+pvTGLJi/A1ybhzFo5tq5SnLD8xAnTPGGlMTTgOBhJquPQH4iiptfPP94JLO7v9xlaGUsF9HY6UgThW+FYgi5mKf3vfKAkktlSIV30z5tRrfiIpP9JFwRwwvziitcxlc245FuXlFM5LCl/XljGQQWvX8xUsONRbjEBkgkAhII1B9hEgBTUFuLdUiQGGAxq+gIrW7tqItSHGT+PlCiSBrhk8KJTmxGQz0/MA5bO9Go9soVq+FNNesIYrILD/AMjmGxhxnTLrGAiU2BLs5iFFNfD8QQoYNz43fAuPOGSlqu9RhTzuXgCaNW/VvGIVWo+VWp9ogXiwrg+GMQoYuG5YRFWlbHJsMOEFU7Gti5vwrFZLPk4rDpU9A7a8K+cAoFHx4xZuPljwOdYZaGqnJjkecYw2xBB+tAI/5Cnhyi6TbWe1fh1JnLUpG9LJdwGZ7uxtjRxhHnyvhemhM5TPgkVbAF43pM0H9JBBpQ3LOYZCw7PXKjeEa+1T6x43ZHdKRsx3kB1W31GrU5DlHus486vxpyhTMDuGt1eAucKW055RLurNRctbpI5U49eMat293MkbQd+stZuUNUtiDQ+sbH83ShyPhBIo/IvbKJvRZK52fhct/wDfDOLpL1o9DWPW7K+GspKt6atUxjYBgdSHJPjG4y2/ULcfQ8vPSFlziCbgedTG/vWfpFkhASAm27YAW6ccYebll5i/rCpmpq9vtjFcxYLMXpn4RmqsAc5MQznWK0zCeNefEfaCiYGscfHhjADg86UtbGIpq2xvCrlk1p9mN4gTi7V/cjCHUpxwofHzxigBbJtZhmK184pn8xphl7RYpVWYPkczl4ecLvOQTrh7538IgXrmftCuxqDlnzi4KZmAcW/MRS3H/Lq+jRUIoUwt4VrhFUpDnQA2w6MMo1d2vfhbKBJRWlHzgoLnh6B+uEGMhEjeF2amBiRR5CKEamhwv5GLirlzhAkJuGY1yBiBOPXX4jKmlljwrEnJZs7vx97RAkPenX4h1LszhiOTUpAKma9/S+v4iwzLYhz5wq701PGtfaAUboY8c6H9xEFjvU89Mocy6Nat8qGFUkVALinXjBmFk3Fqm2YBgNL+I/bfywiSkkFX1KY1ABpaoq9NI9/uT2t87ZEqUp1D6VYuR9NeTF45T3m7T+ftM2ZcPuo/tSWHj+rnGyfDXtfdmzJJ/nG8K4pu2u6fKO31/FymX5OlTAQkgEuXbQs1tHfnHE+3OyZmzL+XMCXNQoF94WcHJwY7XutXE59UjRvipsX0SZgYkKUk/wCQBHJ0+MZwvWs5x4ncLs5apwnEtKlOVkkj+WwGeMedsvbShtiZ5J/3d4h8CbcG9I9/sLtQI7I2hv1BSkn/AOTdA1sfKNKV5dCOkm97cvGmyd9timy9oUsq+iaStBBYYU4j3jwErUWDqJJoK1J0ztGz98e0xO2bY6VKCtXGiLYVB8Ir+H+w7+1BTUlgq5n6U8MYTkL5b13OkLlbIgTAQqpZVWBUSH5eEWd8O0vkbJNULn6U0rvLpTgK8o9iWKACpsAcM/3jnPxK7U3ly5IP6frVxIZL8n8Y5Y9ydsuYsr4bdsFpkhRuPmJ//Q9DG7doIUqSsJP1FBA8GEca7u9o/wAPtEuZgFMToaK8vSO2S2YU3nxenleLnNVnC7mnHe1+xNp2dvm7zGygokHmLGPNM9dPqVpUx23buzkzZSpahRYIUNMxqMOEca7X7MMicqWrA3/qGB5xvHLbGWOnQvh1skxElS5h+mYQUOpywBHKvpHh9/Jc+XtBmBS0ylMkMos4FaC0el8N+295CtnUfqS5Rqk1Yag+sY/xI7VdaJAan1K4n9A4s55iJP2X/LV9gTPnTAiWpalGg+o05vQax13swKlypaVfqCUAm9WrXGPH7ldgjZpTqH+pMAKtEmoHAYxsIDptTPm7v1aM53bWE0JW2IPG7QkxJfX1grZmIbLgfa0H5mtKNyrzjDZSTzzwhVrYVJbDrziTTkWoPf3g79GBF8fK+EBN8UemmEKVlNjwHr5ws1R6xrBPMmhdvWKMgTHuxiRglQTfGt2vziQGKtwNAbHWHJN/S3HWDuOoEFzf94uKGvunXEM5YDjEiqd8k+fjFyZ/M555cMIBUD/xxPWERCXoA/jbx5wQUVNru7DSzcX8IAlucHenHpvCLZIApxdvX88IMtqtSxOIs9cYCIBtUm/hHh98e0fkbGsg/Wv6E5gqFW4fVHvLIa7HHoxzT4ndpb05EoH9CQpX9yvwH5xcZus5XUeD2f3dVM2afPD/AOlu7uRH83gmvKMHsjbzJnS5g/kUCeFiODExsPYPe+Xs8j5KpKlhW9vEKFd6mIyYco1NXTx6J7cf4+g5awrdJqCARq4BHJm8Y1v4gbK+xrLfoKVeBH3MP3D7R+bsctyd5A3P+tB5NHod40b+yTkYqQryBMefxXfzHF09oqEpcr+VakqPFIIHqP8ArFCDBKHrnESKjLOPS86+ZPKt0GoSN0cHcjg5PjHQfhlsP0TZjfqUEjH9If1Mc+CQOrVPlHXO4+zCXsUujFQKqX+ok1GNGjnn4bw7XuTAAOmzjje1pVtu2qCT/uTGS+ADseASHjpffHtH5OyTVWUobqL3V9L+BJ5RzLu720jZZvzFoKyxADgMSzl82EZ+Oam2/kvdPP2iQZcxSFBiklKhqCQfT0jrXcrtT52yI/rR9CjqmgPg145n3i7RRtE8zUJUjeA3gSD9WYbMN4RsXw17U3Jq5RNFjeGikfh/ARrKbjGN1XR2NGvY/mNc76d3P4mSVJDzUVFakYp9+MbKku1Tq8FZOHlfX1844zldrOOHdn7UqRORMQWUkvjXAgi7EO41jae5fZx2vbFz5g3gg75exUondGNrtoI8rvjsoTts0JDBwojLeSCY2v4YIaTNLhzMHkkNeO9vNuMndNype7H1GXjAQc8r8ssbiHazmp98YUENxocy3Qjg7Ao2aoGJ16pFSplevWLDKwBZogS7FibD3gAEHm12oMTnDKUmvn+CcIM4jXr7e8IuhcmjG1uGogE37MBl+YMwEgPbnhpxh8Bu0LMcMAX9YrSN4GtOn9IoCpRNQPOJA3c2GjPEgMY0zc08DFiKl6Ni/BsuPjpFJmEjzbhFm8HDWuesYij8ypwt+etYf5gfAkh9Ps/3gAeNT7GAksou3AYv6QFsufh1pAlIJ8zlQfasVhbnVvX94KJrYZZ8IB5swICiohISkqJOAS5OmHlHIez5P8ft310ExSlK/tuB4AARd3m7y7RNXMluoSQtSQkC4GBIDmlY8fs+fNkTEzJe8FCoISa4ENYjDhHbHHU24ZZbrpx+Hmx2+WvCyz+0ah357ry9k+WqU+6pwXJVVNb4Uw0jp3Z+0FUqWopYlIUq7B0gmnGOV99u2Z03aVy1A/LlqUEJa3/LUnOM4271a1nJrj0vhh22JcyZJUQBNYp4i45j0jpBlu4JvcHUV6yjgUuWrAKfgY6N8Nu0Z61TUTVKUyUFIU9HJBYkPbWLnj7MMvTQNvk7kxaD/KtQ8CRTk0Z+29jGXs8ibhMd9CFUHh6Rn98OyyNvmpSknfIUKX3wkjT9TxvHefu/v7B8tIcykpKR/YKtxG94xq5cjMx8uWygVKYM5IAPGgjuWxbImXLSgUASEsckhhUxybul2eV7XKDU3t40wSHqeNOZjde/fbEyTJR8lRClL3SRdgknKmEYz7xrDnXh/E7tLeWiSDRI31cVUS/IP/lB7F+HKJsmWtcxQUtIUwagqcrs0aROmqWoqUSVEuSSS51JvHTPhvt82ZJWiYp0SykIJan0mjtUCLZqcSdvWB2n8OJaJUxUtaypKSQCzFsDR3oco0ns7bjKmomJulQUOVxzEdM7/dorl7MPlllTFBJYVAYkgEZ5xyxMo4Oc/H1qIuF3OplqXjunZ3aCJ8tMxCgUqGFGxY5HBrxlfMH55xxfsTtads8wfKUpIKk7wwLkXBofDnHTe9vaUyTI+ZLSN7eAFHYKp+kcPOOeWPeOmOW3P+/VdtmNkh/+oja/hmr/APnmBwP9QH/6hnEc+2iZMmTFLWFFSi5JGX7M0en2D21P2VTyw+9+pKkljyu+sdNc0577t12XMYdU4awwQHL8iLDjGPsk0rQhViUgkYVry5xkKICQDf75xxdiTC7j04vaFTMZrkXLZnXKCj+o40y48IRQyBA68IC1VrkV+32ipq2woPW8FK2bLh1+ICRZ8alxrg/KAKkKpjTwy8REwe/EDzrEU+jE+kViwuzGvq8UBEw2oG1iQHGo8PeJAYilYXAtwMRS2tTwEKpb1wrpr1wiKNhjqHjKslK6AE4Nm2L08eUAy2ZhUNTz8ISUcQB9sH9BFs2Zxp+PL7xdh2DUDNrTHrSLAGIa+NfKKpMytahss6V0+0RINb6tpcRA42b6nAH7g84AkAsQHvgCM8oMtVjXwpFiFElseFNeEWIZADY2y584AQHLj3wr6xEpZiHwo3pnDEeAd/JucAqUJaiRQ2aAmWxdsuLe8WLpbGt6eJbX8wiTgKZjnDa6ibtnFLjTKuf4i1V2fjgeqwAogtn4jKLQKgaft5wRj/JCbANZ8R04gqlBVwDx9ocqAf0I8QWiA0NBnS/F+rxFYp7NRcoR4DOL5MlKR9LB8AGyHhWICR7/AHpElqsDR9IuzSLkg3Ad8aisUfwScAk1wArbTSMkgkW8LZ3gKdjhagHh5wRUnZUf0hhmPaLlh8jnwGGkQqGGl8OvSHRLbLX2gair5Qu2tsT+8NuA5Pi46ZosVNY+P243iu48fPXK8AAkcvxEcUxFHp+dIhFWa/rplFhYj/jZw/GxgKShy1NPDyhClur4xYUipZ8bW+1YqNcPGCrpKAbvZsoqXK+mrgXzN/WkNumpf92itZoRl7eYpFQWuK2PXhFVaAmlPxyi1Joygz2JsWq3mDBV+rLJrfnjAVHZ3raJBmqAN+WXgYkBibQt6CwytCofWh9oWWpyNKN7xZLUBUh6xGjoTlUCuWDtDb2D4eucKmawIZ9IKHDQQUJctd6PnW8WJsTUZ8/WFQQ9s28a9YQyJhzpl6wFiC583OfTwN9uZ64xEW9B9obcD8M/eIILcOm8IeTNL54eMDeJbzh957GuIbSKEKXNX9KcerwUB6gfjnjaIog5tgGh0JJLU4csoAoQ/kHvhR8oYFnemFNKwgTSgu4PFq1whysEkca55cIATyxzJva2L9eEIj2ofvrBNRZ61a+XpBSh8fPp7CIpZjUqH6xxhiNGDMfc/jSAJWb0r5mDatWN3uPxaAMtNKG1bNe4iAAB3xv1lCSprXPWkWEgpseOHWEVCSwzPXqo8DhBUpnJBr0Wxyh0IFjlx8IcC2F8dIDHD441rVuUMT5vTUchBUgV0fHp4Tfz89IAqNAOB4YGJvDG/nlCTpj6RAggmj2HFq0EASCG6PXlCg1yw4vapsIsVMBLsaV5c4XfBFwA4tc8jyioQFgH6owo+dYM6ptX1/eFSqrDwz00iGwONNPLq0QRSwBTn7wwUf6noH66vBapJfACjdcoVKq2a9RWmMUVGS9WgwJs/dLMbZtBijASC7M8OCLGE3vHOGScaYdaRlThRFnHAQUzCes4CvpdlO+UBCr2PWfjAXIXwcHWIlV3FCXxpCpFDd8D5feHlVoHYVrhEVkSwBazl66+cAIIFLO8UpWRw4cItJNMsobNGUx6rwygoRh58fSEIFMDEBwFuNsYC6WqpcM9Bw4+HjAJswtkcBCJFeH2qYfeZ65vRnyih0pIcOer9awi0Wb965xCBThhpkYKBrAEDIVp14RAl2sDx4wdRbp+dYQUP1XsfXrjEFgDM2I9YVEt8engPlXjxx4+0ETTV6dVpARIqXHAmjNU8fzDII8iGPWhipv0muvXOGCyCLQU4FU56CjCGUgEUoa/mkILcfeGLu+lPCsVnRlpCUjUVHLSEWR9/wBjCoyD0fw9qUgE165fvDYsADY8G4UPkYRU1V6MadZQAuz0f1s8VrmNSmLDrqkNmlhWSCcuUY5mZZnhSsRC9MfOFVmTf1htdGWk3ZuAd7wd4saZM+loRKsGcBvyYdQNSQ/XWcEEKJY388KtrEMwEkuesucIUWDn94VhmOPDp4ovlqYM45qHuIEYxSMzyiQ2MROPAw6rHhBiRlS7N94I/R4esSJA9r5Z+kcYK7iJEgvs0k08PWLsBxH/AKgxIFSWHBfOExHWESJEpF0r+fhAf9f93tAiRUPs/v7QJOP+XtEiQ9KK7nT7CLF/q6yESJCCuYKH+5XtDSuv+sSJEUkr9R5+0Eip4j1MSJBPaKH0nnFkqt8hEiRqIB/WP8vURVh/l94ESIFVeEkn1iRIqqwa81QhsOI9okSMqKlHOG2iyefrEiRplbNFv7feK5gt/j6RIkEYilRIkSCv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4" name="AutoShape 8" descr="data:image/jpeg;base64,/9j/4AAQSkZJRgABAQAAAQABAAD/2wCEAAkGBxQTEhQUExQVFhUXGR0bGBgYGRwfHRoeGyAdHxwcGx4fHCgiIB4lGx4gITIhJikrLi4uHR8zODMsNygtLiwBCgoKDg0OGxAQGy8kICUvLCw0NCwsLDQ0LCwsLy8sLC8sLCwsLCwsLDQsLCwsLCwsLCwsLCwsLCwsLCwsLCwsLP/AABEIAK4BIgMBIgACEQEDEQH/xAAbAAACAwEBAQAAAAAAAAAAAAAFBgMEBwIBAP/EAEAQAAEDAgQEBAQEBQIGAgMBAAECAxEAIQQSMUEFBlFhEyJxgZGhsfAywdHhFCNCUvEVJAcWM2JyklPCgrLSQ//EABkBAAIDAQAAAAAAAAAAAAAAAAECAAMEBf/EADARAAICAQIGAgEDBAEFAAAAAAABAhEDEiEEExQxQVEiYfAyM7EjocHRgUNSYnGR/9oADAMBAAIRAxEAPwB8TXzrwQCVECpEJpX5reJcCAdBpSZcmiNjQhqlQdb4y0TAWO+tTDjbIAOf2i9Z/wCJeJ1ipPFkQJisL4uZqXDRHs8wsf3H4Go080NaZVk76felJCVDUzXaSJJ+96V8XMZcNAdTzY3A8ipOmkfHapP+aka5FR7fr0pDfxKUCVKyjqTVVfH2RbxRf1+Vr1FxGV9v4I8GNGkf81tgE5V9pj9a8b5wbm6FRHUSDSU24ClJFwbjvUiddNaXqsnsbp4Dkeb03hBI2v8AtXC+cbDK3te+/wANKT1KiwEbb9KgcxaUOIQZzKkJHoJvQ6nK+zDyMa8Du5zgZENiO51PapU84QBLYkjrv+lJ4UQJifX1qrisYQ8hGQqzD8Q0T3+NBcRlfn+A8jH6Hkc4n/4xqdzXB5yVoEJm/X2t2pLe4o22420TK1mABePX76+tQ8Z4unD5JSSVmLdLSfgfeis2Z1uB4sa8Ds3ze4BByk6yRte0Vy/zsrKFJAN9kk6mNOgvftS4BN4A+5r0mDpIgzS9RkXkbkw9DEjmrEEgDJtePiNfua5XzM/JOcDtAjeldGP/AJxagggZwbQoTcj0P5VHxDiWR1psAkuGB2G5NTm5W6th5eNeBra5neggqGupAEdvU61w9zM+DIUINhAHub3pbf4g0nyrcQkzYFX1qf8Ai0C+dFt5ECTr7mhzsntk5UPSDCuZcQc38zQ7AfD4VMOaHtcwPaKWv9TaKijxE5sxESLnpPWZtXKOKNTlDlyqJgwT0BiD8aiyZfbI8cPSGZrml4Akwr16+3rUyuanSZhIBOkG3+aVuJYxDeUEyogkJSCSY1sO9fMYxLgMGIgkEZSPUGIorNlruwcrHfYa181PR+FI12O3vUA5se6JOmxn69KUWeLhSSUIcWkKIzJAj2kyr2HpXb3FEBKCgKWpwEpSmAYAEkkkRGlNzMt9wcvH6GlXNb9yAmI0y/vVN/mR9YJzAegFrjT3/OlvFcXCEpJQ7nVYN/1Eix9t59Kr4niykhBdaUhJiTmnL620qa8r8/3JoxrwMJ4w/IJcVa+tff6o9/ertff9qWcxGMMTBZBj0VA9f3olMGSCZ2BpJSkvIVGL8BtnmB5B1z9jt718/wA2YgyEgJnQxcd7n7mgSFam9za23SoVvAkx2plmnXcDxQvsaXwPifjNiRcABW9/hVx5uknkziGR0oNgv5EaD50+KAIrp4MmuCZgyw0yopeH92r6pfDFfVcVlNE60h8afzvuXi8fC1PWIalBG0enwNZviQMx9Tf3tWHjHskauGXyZ4tN6+Se9dBzuD6ffSuBEiucbSVIFSx0qEKE2IqyFiTFAYpcXbHgLUoAhIJAIGw1+evek1SF/wAKkqSnwgv8X9YvFhTjxXCeOnJ4hR/dl37EdP0oWOV0JIC3lFsK/DoPmfy3rRhyRit2U5INvYrYniZHgsMFQQUJOZI85Bmwne22/pVjCYp1CHfGU4lsDyqVBXNrfMenairnC2HcqDkJQIRlVBHoQamwnCG0BaPxBX4sxmddbbW2qPJCuwVCV9xRU4pJZdSVpSpVszmYq01GmX9an47g0pxSCpRyqGdRKp0JmPYWvrRxXCcGlfhkALVBCcxm3QdIBq/jOGMqCc6AUpTAzbAbTPSKbnJNNX5F5baZJwt5KmAUlRSRIKtfelviCW041nIQJVmX5t53vAkbbzTBwzGtKENLlKIEC0dBptFejhjJUVFoFRvJ+4qqEtEndlko6oqhZ47gWk4pozlQ4cy1TAmZJCverHFPBdYYUVKQgqUBMqMTB+Q19KJf6jhClUJCktXyhNhmO20TvRLChp1tBCRkABAKRA9LWiKseRpK72EUE7qty44AIta338K+STrEyTXqVJtv02+/2roKTExWU0AfjZyqbeg+RWVf/guJPsQD8aqrxAXiHHAAoMtZR0KjKlGfSBR93DoWkpULEEa7EXv96VW4Xw5DCMiSVXJJOt+vtAntViktO/crcXf0DeW2UlkOKCVLcJKlQDqSI9O1Bsfh0pGOSjT+WRfQ5vMPj8KPP8HTmKm3HW0mcyEER3gRb2qy3wdoIWjKYcACr65dD67zViyJO7F0Nqinxhn/AGakhIhKBA6RBm/xqfFtA4NaQAAG5G0ECR8Iq+plKmyhSQUEZSOojSfTevfDAEQMukdoiPhVWv8Amx9IK4S8CtwrjOsIKZ3RlERPeZ71FxdBW6tLZGYMKC4O5Iyg95mimJwjTkJUhJCfwjpb4ipcPg0NjKlIAvpue/Wm1q7Bo2oGcL4i0Gm5UhASIgmCMsAzNCm30SFLUpvOtxTLmiUgmwIP92txoaYcRgWirOptJPUgHSK7xACh5kgjoRaippOwaWK2V10IdUouBpwjO3YrSQJUmNhpA1rnia2lgIb8Z9SjGXO4B6mbQPuKZw+iQmUg2tb/ADXq162Ao836BywR4IS8ySlWbIUQm6UgAG59bUUChOtcgzJiY/OowTOnpVTbY6VHea9QOJk/GpHXIvt1JsPjVTEY0JUgE3XIAjcdSKKVkbQQ4IhQfRqSDboNZmtMS7YaVmOBeSHEKXKgDJSDWmtAFIOUpnY7V0ODezRh4pbpnPielfV7kr6tpkKOKUIPptWa4pMKJ1SCQDvA+VaJjCAhUnb72rPHFGSQdTe+v2aw8W+xs4buyGBGlCeYnCjIgHIFHzK3AtvtRkJ3H1qtj1tkpbd/rNh39djWODqSZqktge5wnKULYJzAiRNiOvw+tdvLViHVsoUUoSP5igLk9B99aqYzCKwhDjSv5ZMFBP06/lapOF4oM4l1C4TnUCknS82n3+VXNWtS39FadOuxaXyu0U+UrChHnmdeo/SquMwzn+3afUFAuAA7qBtcnppPemhIOUm2WBmOwHX4Ut8d4gl4MFtRIDoTMRcbiaTHOcnuNOMUtixxPl9pDSlthTakDNIUdRp1j1FEOEYpX8OlbszBJPYTf4CgjjS04hLWIWosqUcs6GdJ2166UU5ldJSlhH4nDEaQB+/yFGSbSi3d739EjSba2BasGtTZxhlK8+YdMoEAR+dMmKxGfDKUn+psq6m6Tp70LPBH/DCPH/lgQU5R06x1FV+EuqQziWFC6ErItNoOnbf3qSqa2fb+CR+L38/yQ8tJU062T+F0ZSY0IJA+Y+dMPML6kNZWwc7nkTE2kaz7+00Mw+DK8AnZSMy0m+qVHp2tUvC3zi30uGQhpIPbOqJ+Bn4CjP5S1Px+IkbS0+wUxhA2nGIH9KAO5g/rFNfLLf8AtG4jT6k9aXgkOLx8KCbFOZVgPNvJ6CmfgbOXDtDMDCRpf3++tDM/j/8AP4DiW/57AXN/E3WVpS35EkSVgAyZuNDEa261LgV4hTjZLqHGinzZIAuD2kG/ap+OtPqdShDaXGgiVJWBCje06zpEUL4JwZ7+IDvhlpAuUzEj+wTe5nX8hUjp5fjsB3q8kfBOKHD+OMi1hKhA1gSR5tht70exfHkIabcyklYGRAiZ6dLE/pQzA4LEJGJlkQ6kxKhIMkj/APadtK+HBn1NMqACXGVWSSPMJB9BeRHajNQcrf8AP0SLklSCeG48gh0rSW1tCVIsZ9D7gX61RZ5jVKFONFDS1QlWadLGRAt39da9Xy+4846t4hBWkJCUmYggyTvpNQHgT6/BacCA02ZlKrqBvE9SKWsX5/gN5Djg6HBjXxKiBnN5iCoEa/L3o5xnFLGRpBGZ0kSRoBqR3/WpG8O8l5a1OgskQhsbaX0tcHfftXvEsIpQStASXG1ZgFf1ahSSe4PpYUkpJyT+h1FqLKyeCtplRUrOYlwqMnrc7bRUbeMUy2lKpdcWtQRG4nUmISIrovl2M2CWpwSPOEhI9FG8aaCq7/AVJaQciHFJWpam02Bz7JOwG3pTL/zYrf8A2neM4s6BlU1lWsKyecFNtZMWMXHWpeXX3HmAtxMWsZ/EBbMRaJIr7guESq/8KWSmySpROxBAB2AqXl7CLbbLah+EnKRBCgST7UstKTSDG27AmPaKca0UhWVd4kwSJBmAdoo5xHFBptSomBYdZsPibTVTjLD5eaU22CG9SVJEzbLrP+a+xOCdeUsuQhJQEwlWaCFAzcC9o/WaLaajbArTdFNbmJRLivDUlNygAzB+sC9R8VxhBaKVqQhaZKwjMLwQDa1XUt4pUocDYBEFYmekgbGPauH+HupWlTS0gJQEZFyUmNzfXvTJxvegU62sF8RUteFcUpwGFWyQAU2sRqL31rnGNq/2x8y/NMxfqD00mjSOFlaHEuqBU5rkTASItA7d9ZqFGCcS2EFy6YhQFyAeh7W96PMSBoZdwCjnGXKFz5cwt9DWst6CY02rJ8I5BHaIntWrN3SkjcA1o4N90UcUux7lHWvq8mvq3GMAcaH8pfpSC5G/SnrmN/K2bSDIvp9KzfjXEEsozak6CdT+lc/ivlJJdzbw20W2WkrAG49TpVXieDRiEQFQR+FQvBHW9JT+IdfXBKlE6JGnsKjUHGVXzNq+B7UseGa3vcZ50/Gw2o5fWtaS+9nQkyABBPv7d6J8T4a0+PMmDFiNR+tdcFxwdZSonzCygBuPuavpV0AH71nnOalv4LoxjW3kW0crSQlTyyibAbDprHyou/wVtQbTBSGzIiLkRr8PnV5JIPfpUoBjaleWb8jLHH0QY/BIfTlWO86EEftXjfDkhaVmStIgKJ2j9Jq2ZJ7g102vtPcUik6oal3IMTikIAK1BAJgSYve3wqhiXcGslRW2VZcpIXcjpYyR+1BuenrNIj+5X5C3xpWzdCf0rVi4e46rKMmapVRrOGwgQnKEjLOnzNdcPwaGUwhISDMjr6mucE9nbQo7pSfWb61ZQicsG0/pasrtbGhV3IjwloeIcg/miVjUG/yudoqzhmglISkZUp0A0AGke9dKRHT031/au0CNukUG2+5KSIvfb8pt971GknQTpr0qdtQvYb7C351IGzc7fp3oBKxCpv9zXeU2EgWH5TXS0bwTbb9PcV8GTEQR+VAJz4RMkiYn/Hzr4JPWBpf0qVbcFM7/f361wtreRH3+ke9EBGW4mYg0B45zCcM4EeGDIBnMRrIt5TTCtuQYM0ic+t/zm1a+U9djP51bgipTpiZW1G0MvL/ABdWIQtRARCo17C+lEU4lKvwrSqYjKoH8/SlPkRMsvDv9U716jFN+CygNqQ4nKVO5ITIsTOip0/xTzxrU0hIz+KY1uEjTeuUHUmIEWnXpQjB8VVke8RIzMkyNikXSbneha8WpSihx8tBKElREBSysTA9LC01WsTY7mkMpHfaoMTjUNrQlRgrMJF7np8SNaDcHx2VakF7xUZSoOXGWNQo6aXqLmTGpdDSmlgw6E5heCR0Ov0pli+VCvJtYwlfpFRRfXSg2Lwa2B4xecXl/EhREKBtoNNa6/1EtqezmRk8RBNzFoSfeAPepovtuTV7CigJMHTrf3qLEqO0TelsPLWlLbgdWFp8UhESvTyzsnQ9dK78JwLQWmVtJmFAkQR6Xv37U/KryLzApw54rn+mFReO3yvWw8LRDSAVFUD8URPy06VjnCwrO6PNlzyCveQJjtWw8CH+3btHlE3m/rNaeF/U0Z+J/Sicpr6pYryt5jFTmNUMnMJmw+/asf52V52xGxP0rYubsOSzOaACJHWbazG/SsY5ynOgf9p+tYpfvo1Q/aZ5yYoZ3Lf0irHM+GLrzSEpgqBibe0/etQ8mAZnP/EU32kWmNJ2qnNPRmsuxx1Y6AnJjZS24CDIX+Qq/wAU440wQCCpf9o27mr6EwDAt0H30rN8YsuPr/7lkfOBSY4rNkbY8ny4JIZmOcUzdogR1BP0FMnDMah5IUg2i89tiNjSrx3l9tpnOmQpMA9DJgzXvJDhzrTJAid+sem/yqTx45QcoeCRnNT0yHVMHQXrsGTEHe8fXvUTaQN+vft9+lSoUR97VjNIgc6vTicv9iQn6n86HcRwob8IbLbQr3VrXXGnCvEOq3KyL9jGvtRnnDDlsMACB4YR/wCsfrXVg9KhEwSWpyYw8qu5sM3pYEGR0J/ahLXNL3ioQoNZfEAtJtMEzm6WmKscguEtOJ/tVIHqOntS1x5st4lwaDNmHvcemtUQxxeWUWWym1ji0PvM3ElsNBaSnMSAJ6X/ACFccrcYXiErKwgFJA8oI1E7k70G59eBThwNwVbDWP3rzkNZ8R5B6JJHoY/Ok5a5N+Rtb5leDvifMjqHnEIUlKAct0idp+Jovx/jSmGkhKgVqAue2pgd/wA6UG0eLjCjZTqhP/aSZ94vTRx/gDr7iSlSQhCABOsyb2HTftTSjCLimBSk02hRe4m+SVFxyBI1MDSYGgv9aZOWeZHFqS04qSqYWTeRsYFFMPgP4bDLQopVIUVE2Bkaa+opD4GqMQ1fRQvrvcn2mn+GWLVdhPlBrfuG+a8Y83iFJS6sJKQQAogC149SPnTLwTHleFQtSpsQonqnUn1EUF58wPlQ4ADCilR9bj8645XxcYTERYtpUoehSfzBqqSUsKaLE2sjQFwHEXlvJT4rkKUJ8xFpk2nSjXPjRKW1E/1EemYAyfhFBOWWM2JamNSf/VJV9RTLz0z/ALdMRAWNuxFqsm1HLFISFvHJsrcgklDwBsSBtYnvuYA+Ve4ZnFqYThlNBCYyqcKgYTM2A3i36V1/w+b/AJbszqOuwPt0702ONkD7+xVOaenI9vRZjhcELHHMBldaSglIeytrB1IRBBPokGfaiGMwy0rLrQSokAKSoxIGhHQidN70RdZGYKIBKZgnW+t9tPlXaU69/veqnkdIs0LcD4Jp8qUp0oQm4DafN7k15xjhnithCVhBzBVh07Dt86KFHW0EiP0rrKdI01J2oa3domlVQvO4B5fkddQUT5glBClAXg/DaoOYuHJcLSQDmKsttAmJMjoKOrQL1ytERafvT9qZZGnYHBNUDcfw5K/DIWW1oPlUNrae9v3quxgHM4cecLhTOQAZQNpjcwaKv6dhfbbr7VA1iEOAltSVdSFT960VOVAcVZyyiSYmTG/StP5VWDh0gAiB1me89zWZIQQTvWocmu5sKjXykpvfTp2vWnhH8/8Ago4pfAJxX1TRX1dIwCDze8SEJIgC87ehrIedVS6j/wAfzrUea5SUyrymbft97VlvOEeMIn8I19TWH/rmtfskXLyCW8Rkmclo130oW8VoICwsHUTIPrJExTByeLO7zl/OqfNx/ngf9o/OnU/6riBx/pphjkpR8N1U/wBQ+Qnf1pWZJLqYPmK7HvmsfjTRygf5Dltzvb8IpV4cmXW43Un60uP9ybGn+iI9c4IjC5T/AHJHr19t6E8iJ/mOHojT3q/zwf5CdbrB9oV8qo8iued218ot6E/tVMP2GWy/dQ5a/f3epDCQSToJPoBevEr30PTT0qjxp3Lh3iLEIVe2ptWNK3RpbpGetP5nEqVAlYJnTWTTPzfi2XW0ZXEqWlWxB8pBnTvFqVcCwtag22AVE2Frx3NtKIv8AdbSVuN+URcKTb2ma6k4x1Jt1Rgi5aWkgnyG+Q6tAIGZMwOqT+9ec9MxiEqGike8iQfyqjyu5lxTcXBJTeNwRTDz40C00qIKVkexG/8A6iqpfHOn7LI74mvQI447nVhEC5DLY7So/wCKIcPUGOIO5og55vtGaencUC4KCt9kE/1IGmw/xRDm4KRiirQqSDPW2U/SKZx30fTFT21faPOUGyvFBR0GZR+B/OnXjXExh286jJNkpnUi/wAOp/WlfkBjzuKi4TE+pmNe1R89PkvIQf6UfNRM/ICqskFPMolkJacdlcHEY9RlQIRfolM9B7etDeFf9Vs/9yRpO41p75fbS3gwuQJQVqNtY19gKz/CwFtmYuD86sxyvUl2RXJVTfc0rmjD+JhnU9BI/wDxv+UUhcKxgQ1iUT+NuBfU5gLexNaYtUmCJSZEbXmdtKybHsBta0f2qUPWDFU8LunF/wDstz7NSGHkdiXlq1hAt3JF/hRznJonCrgSQUm1/wCoCf8AFDuRBZ9XXINOgJMGmHH8USyjM5mylRFrx6j0FJmb523ihsaXLpgXkBtaW3cyVAFSYkRaNp70yoVBjuZHrQ3A8eYdXkbUSqJ0IkCBaR309aKH0ETft9zVWVtybaosxpKNIz/i/EXcViPAbVlTJSADrlmSSNdDaqXEk4vC/wAsuqyrgjKokEg2iRIPYa965wOITh8bK7BK1AzsDN5vGtNPNXGktpbIShxWYKGbYDQg7GY+dbHcXGKVqjN+pNt7n2N5oYbUUqKitNlQmbxe+k+lcYnm1pCEEJWoLBggCLEiDJ1kdKi49gBiMN4qUDPGeREmwkdT1HoKV8XxTxGGWd0kzb/0j2JnfTWkx4oSS287jzySiNSOaG1tuLyrSEQSI6mAJB39qHJ5yRmlTSoGkKE+/wDmrXE3E4XCJRkbUVAJhQkEwSSb3vS9jWV/woWXWwgqs2kASe8bi3Wjjx43vW113FnOaGzEvB7DrU3MKQqJEHQilbk2S+emWT01GtF+UMUhTIbKhmlXlmDl1nveah4ElhD7qWllROloEA3AO/vFRfBTgRvU4yD7esbda0b/AIf4gFlac0lKpv3A99qzQOeYjS9P/wDw5geLCidJGW1t83xtS8LtkQeI/Qx2ivq8ntX1dU5xmXNricyDrlEGBv6+lZjzhhiSHALaHt0/OtS51XCmgIiCfc0pY0pcsRKY0IrmznozajbCOrHQj8G4wcOVSnMlUSJjTcVWxjy3lKdIMfIdBTN/oDBMZj6AjTppNFcPgEBHh5E5LW6/+XenlngnqS3IsMmqb2BvKf8A0D3UfoBSqttTLsaKQQR7XBrRMIwhCcqBlEyBf5XqPH8MbejxEXGihb0FVQzpTb8Mslibil5QpcW44rEpSjKEAHNqb69tN6Ncj4EhC3I/FAB7JmfvtVvCcr4dJzQVR/cfyoy2FAwB5RoNgNRQyZY6NEEGGOWrVIsoB36dKBc5u5cMoaEkD1vMUaU/eJAVsN/r32qDyPDRLiZ0mRI13rPB1JS9F0laoSeS2yrEA/2JJn1EfQmnfjLJVhnkgSSk23sNR1qZlCUnypSkGxhI/LtapnHLnpeny5dc9QuPHpjRlvC3sjra/wC1QPsDt7A0/wDNDQXhjvlUCNb3jbsavstJAslAvskfSrLRg3AkHQ6j7NNkzapJ+gQxaYtexA5YwpOKRb8Mn0gW9L0T54wilONLQlRlJBygnSD+ZpoTjEleQf8AUCQSIOm19DfarTL0dI9Nuv50ZZ3rUqAsS06Re5IwhS0vMmCVxoQYAm9v2obzzw5XiJd/oygEwfKROv3tTq47eSQO1e/xBIAMEdOxPrSLK1PWM8acdJm/CcK/iP5CCsNkkkf0jU7Wmdv81Xe4c6hahkXYkAwbxN02vpNacVbi1z9PpvXLbsXt7j72p+qd7IXkKu52hOkg/YtWc87MgYkn+5KVf/WflTRzFxxbC0BKQSrMVTIjLFgKScRil4h7MYKlQAALdAP803DQaevwLnkmtPkcuR8NGGndalH/AOv5V3zVglOs5EAkhQVl+I+hq/wxsMNIQopgJAJ2k/DUmrmY9vQ67DSqJT/qal7Lox+GkS+WeBvNYgKWjKAkmZEfI06KRE+tvlJr1KT1vGpr5bRgb97fA0MmRzdskIKCpAHi/Lbb5zwpCt1JuD6g77WoZh+SGwrzrUoWISkRN/fWm5SyJk7mquDxSFpzNqCgJE399qaObIlSewJY4t20LfGePLw2ICCgFoAWi8b/AOKp8tcJDjpfKYQFEoEWJ19IE/H0pyxDKSQTCuxEwfeqT3EG2/ElX/SAKgBpOg+HSnWT41FbiOG9yex1xXAB1GVyYsbagjvB96D4blJpBlUudjp7x+tG2MV4iAsGQpOa4jXt+1cKJG5+/vSq4znFUmO4Rluwfw3l9tpwrRMmwE2A3i3zM16xwdltxTiRClTvYSbx0n7ivcbxMNFsGZcVANrG2snqasPDrNFyn3b7gUY9kQ+F5x66/pTz/wAPcVC1oMHNed5G0aRfX9aQlESDFOn/AA+yl1aTBtInsdjVvDv+oivOvgzRPavqjg9q+rrHNMx5wI8QAagX95/KkZSVPrWkmGk28pgqUNb9KdOaXQXu8QTe8aW7dtaTG8UlpxaXPJmJUknRU630BnauXO9cqN8P0IkxXA2yBkT4ahdKk6z361cxGJLaUBUrWYAAtmV+XrQzGss3Wla85uEtrJKj2F9aieaLKmHXVKVqlUyck3F+2k9qWtVWx7rsgk/iX2/O4hBQNSlRkDckRBqxiMaZCWglS4BVKoAB0Nrz2rzH4pKm1JSoFSwUgA6k222Gs9qqtlLGIUFeVK0ICVHTyiCJ22pErW6G7eTtjGvNKQl5KClZgKRNibCZ71ZW+44paWcgCSElS5N7EgAdAdaixhS6pDaDnyqSpRB/CAZ16nSu2sellS0OgoGYqSqDlUDfUae9T7rcP1ewPdccdxmHbeQkKSVHOnQgixA2NojvVjgLL4aISEI8xgqkyZvAERERvrXzuMDr7K2gcicw8QgwbGwO4GtfcA4h4bSUvAtpklCsvlIJJgxoZp3enZfm4qrV3JcRxPENhaFISXgAtJAJSpIIzdLxf9DV7H8SysBaIlcBvpmXYT7H5VwytLzqVpzZUSAr+4qsQLTAA100iYoVhMGr+JTh1f8ATYWXBO8wUAzsLilST7qq3GtrsGG8StSvDDiUqSkeIbSSRokfOb7VH477S0FbiXkrIScwAUkqNlAzeqWKZSjEKLrS1NuZSFJBOQp8sGBNxqL6jWrOECVPIUywQgTK1hQFgPwJO+l4qUq+qJe5ewgH8Y6CP/8ANAB7SqTHrFE3DB63+lU0oT47hDaknw05lk2IOiRsTuf8VbzQd/v96qkWRF1PDUPPujEKV4mc5BmjyCMpRtEaxuBRfiMs4QltRKkgDMsiwmNYuY0/Ou8Xhmn0pJhSdUqSdIsSlQ9/rtQN9TiW8UwSpzKhKgSb5YMg+kVYm5V9eCt/EMcKxuZlpSiApSdJgq1mBb1tUmK4i02AHHAkkSJGvw+HwpT5WUA6PFnN4Y8Iq0A1ga6j6GrOEZdL77gDSlSUwsSUwYt0kXn0oyxJSdgjkbSLjqGMctKg4QpsmwgEzF7gyLa1OjDYbBkKUYUSfMoyo9bD5mKqOYLErcQvwmklCkqCkEyU/wBSfSNbb1Y4IlLr2JdcErQsoQCB5U30nSevr1qPt32Iu/bcp8y8VZcw4KFgqCwcokGwMTI0mjuIx6G053FAAzcm5noNSfSgvOWCQWi6AkLSQJjXSRbX36HSrGDczYxKVpHlZBRNyFKAJjaY7bUHGLgmvv8AwG2pO/oso5nYOZKlFJH9wUJHw94qfHcWbQ0HVK8pgpIvM3Eb17zEhosOZwLJJHUE/hjpJjSlxagU4ArADQ8qumaBE+4j40IwjLdElOS2LyuaRA8Rl1DZMZinfp3tVbk3FpRh1qUqEpKiSbQO0+mlM2Mw6FtqSoeWLjaO52pAYZUrBO5dQuSZgZQBbvvVkNMotJVuhZaoyXkMq4+8uVM4dSmwfxGZO0iB8r0GZxPirxdiCpokp3BTAVTrwt5C2WygjLlAH5g31tvSxh1hWMxAbyhJQqTYiYvptPtRg1ukqoE09rZ3w/jHhYNqAVLVKEJ6nMdflXS+KYqSVYW0f3Cf3PtQPwpw+HUpX8tK1BZBkpzEdO3WjaODN5AoYh3IBMhdo6ekU04wTt+37FjKb2KfMONDrbDiSYz6bgwJBvramgosaVsXw1k4fMwc0OTKyBGxEwN47aU0KEx3FVZapJfZZC7bZWcM39vu1M/JWJSh9IKPxWCgdCeo0vS1BSREiPf1o5yin/ctzPa0/Ht3qYm9aomVfFmqCvq5iva7ByzIeY8SFvKII8py6Rp70FcaSoQoBQPUUY485mecIgXv7Wmho2+NcfI/k2dLGviiHB4RtH4EJBI1Av8AfarakBSSkixtHvXBEdqHczPOoazNKiD5o1jT60iuUu5Y6igjg+GtNypCEpPWBPp/irK2QqywDuJEwe80F5Sx6nUL8Q5iFWMRqN7RVXnZ91BQUqUlJkGDF9dqblyeTQ3uLrioakhiYCEJ/oToBED0H7VYCEqCSpIPqPpWbqw+IKUuyshWhBJNp1j0pwwuIWzg87gIUEkiZnzE5dd702TDp7OwQy6vAcCBBHpXRVJsb9azTg/EnA+2tS1HzAKJJuCbj0EzFMXO+GVlQsGySQRPXQ/L50JcO1NRb7kjmuLdDUUdrD5ehqrhcIAtaplS1SrSwAAA9IOtD+G8RJwaVz+BBFzuKA8uYZ10PqzD8GUZiYk3Ea6R86CxP5W+wzyLbYfHAkRME+vv9K8mfTas44ThHX1FOY5gCZJObSLH1N6YuAs4gBwPeIUlBy5ybET10tRlh0+SRy6vAzZ5ETPQb/SvXUAiDofnOv1pL5Lu86SSYR1N7004/iDbIHiqyybQJ+HvSzxuMtKGjPVG2URwx9oFOHcARJgKF0yJsSOu1WMFw1SWnQtRU66k5lz2AAtsD2q6cVCSoXEE+W8x0qhw3jbb7mQBYVEwRpYW6VNU2mCopkI4GotMwoFxoxIsFDNMb7fnXWL4MQ6XWl5FK/ENjpEzaI2+lGEoOS0/d/b9q6cbMTufv3pebIbREEMcJX4gU88olJNk2A+HzrviPDlZi4y54bhHmMSF9JEQfWrrr4CkJM5lkgAC1hJJ+Wu9SuoGgj4X9j0oa5XZNKF97l1bo/nvlxQjLHlT8I170RxfBkuZRcKRYKBgj3Gv+a+4jxBLOUKSszGkQkyAJkjUmKIm1xF9en+bUXOezIox7AJnl5arYh5TqZsCSPQ61dHCGwwMObpGxibkmZG99RUqccnxiwQQoIzjSCDb1+VDeP8AHVsOBtLRWognfTsBrTJ5JtL/AJF+EbZz/wAsIykF11SJBCCs5fhvNEMHw1DAWE2CySRtpAAjaoeA8WGIBtlIsoTMSLQe96vrWlIUVGANb6etCcp3pkSKhVoDO8q4dVwFIn+lJsr226Wqxh+FNNqzJTEDLA0vr3mrrWKSfKCmYmAdtj6UH5k4ophtKkkZiqLzEQaKc5PTZGoRV0W8LgW20FCEQgm4IkGes9qonl3DTPhQb2vH1qgrjbhwfjApzpXlUYtHQD3FGHuJNJQhTjiQVJBEnW1FxyRBcGdrwrZbyFKcn9u3XT1qQW8oHaKrYjijTeXM4BnuNbjrbSuf9WZ8LxAuUg3I+5mkqXoa4ki1STb2oly/jg2+hRtBEmJ+tKPEuMBSQWHLgiQRsr1HXvTNwY5ltKP4SQDafoe+1WKMotMSUk00bClYIkXBuDX1VGmyAADaB0//AJr6uycsyjijqs7hKQJUZFrX0qg26dhFWccjzOfisoiTfc696qgawNa4jOpHsWQ5rufvehPN+JhiB/UQDA9/yogde1VeK8N8drKmArUE6d/lUhSkmwzTcXRR5NVlZWSQPN+mp96r87vhQa6Qr8qqf8s4jKoAoKZ0za94NXMRy474DSRBUCSQDbzd41AFafgsmvUUfLRpo44PgHgWnFOZGgAZz/0m8ZdP89qvc7cQSW0ITcKOaR0H1uaoI5dxSgMy0gJ/CCSflFoFTNctuLdGdUoTF+w2A2kz8ajcHPU32IlJRpLuBsTikeAyhKSFomVepm16dMUj+JwKdCopmR/ckTHxFfY/gLS21JShCFag5fQ/MV5y5wpbCVBagZVKQDYW19e3akyZIyja2adjwg06fZoUMLxKGFtXhRB7d7zPS1N3K+E8PDSdVyo31Gg+W1D3eVVlfkWEolRtMxOnrFNaWRATFssR0AERUzZIuNR89yYoNPfwZ5wHBLeWpKHCjKJBk7x07U5cEUjw/CQ8HVpSZgzr67Xigz3KSwSUOwZOxte9waI8C5fLBUfEzFQiMsQdjrPW1HLOE13/ALExxlF9iLlDhjjJczpAkAAyDN+xO4Fu9HuJ4YOtqbJAlJ6W6RQ7gXBlYcqKl5gSNARp296KL7+5qjLK53ZbCNRqhf4PxHJhnBeWAoZd98t/W3tQ9LC22UAPtsqWCtecnMTNrxpEWq5xPhSy/Lf4HY8TYWN/iLz1JqZaFtvuOfw5dQsAJKYJSI0g3irk49153Kmn58bHHCuIvrTiUBxPiJAheqSP6otb4b1zgcVilsh0OIIEkIIBka7C29rV7wlh5LrylMFCXU2giBtEdT9xV/hKHP4XIpJSoApBV7xPa/fQ0s2ldJePQ0bZVRxdxasOsQEvKIKekawfzqxxnHLQ4lIWG0LB86hIKtk9B76zQv8Ahnkt4eGoU0pW9lA79gf0oi+l8OrPhhxtSRCCoWIEmJ370HGN7V5Cm6B3EF4j+Gc8bKo+I3kUkiCJBkRrJj4npV95zENuslawpC1AKSgWBIttrrf/ABVFPBXQy/CAguKSUtpM5QFAkdO9untRjHsLWlrIlOYFC1JJsLeZM9R+VGTXbb8SAk+5GDGPMCczMzfY6dOhoHzctSMSy4gSrLtJuD010PvTkhMXI9Yvc9+lCuM8IU66w43l8h889ARoPb50mLIlNX6oM4NxdCow2Bglqkyt1II/f37VJjGDlxkRCSgyBrJAgzRRHA3PBea8sLVLZk/izSSdh5QBbepMNwR0IxCVrC/FQkC8eZPW2g66mtHMju78/wCirQ/X5uBuXmPDxLYH9bWb/wBhtra3yq9z27CWh5bqO0mAI+FzV/AcDU2824VAhCMhEXMAj79Kk4twgPrauMqCZHw/Sq3kjzVIdQag0KTTY/hcQkEEBYWk7qExcRa165ILkhZJysApMgAEJkWtN5pmVy7BxATCUOpAEzYyDaBYT9arY7llWRAbcAWhGSTYKn0ki1u9qtWaDff8or5chcZwwX/DBQsolJ7gGLH5VxgkkIUSJS26hSxrAuDIi/Smz/QpQwlMAsqCiSCQbyoa9t6G47gjjTKwhKnC4uVZRcJTJ0Bv1/KmWaMtr/L/ANCvG1uUsNg1LYdyI8y1ykAGYHrte16dOANJlrMYVIEKmNul9bUr4DDLdzoJeS2QJKzebTr3Bt0NM+CbKAnKCQkiPaqcst9/ZZBbGwsjyiYmBpp7dq+pWb5xZgZm1AxcDLE7719XQ52P2YuXL0KPMPDVsvqQLpJJTbYn8tJqgVHN8B+VauEJXBKRPUgV4vhraiSUInrlFZ58Jb2ZdHiaVNGVZOortIM6ftWoq4EydUJ616eAsG5bTpFV9HL2WdUvRmAQRJM1MhOlaMvlxkkHLETv9mo2uWWRqCowRJPX0pXwc/aCuJiIKog223qNJJFhWlN8AYAjICO9fJ5cw3/x/NX60VwcvaJ1UfRnilGSOsajp0rgSDv61pZ5eYyxkHrv8ajXyxhyPwka7n7tUfBz9oi4qPozxZiLbVIlNwdLfc0/q5WYmwItGvzvXSOWGJJynsJMCl6Of0HqoiCSfp6/vXCJmw+PWtBVywwToY9fX6/lUqeXWArNk9iSR8DRXBz+idVEz9IJ1Oor3EIAKtyNOh0p7f5dZMgCCTYj+ncxPWu0cushUwT2Jt72v71OjnfgnVREFtM6Aydq+8BVxpAJHxrQm+AsCfJM9zXv+hM5s2XpCdAI7Cp0c/aB1UfRm8E2O/tUgA0Gt/vvrWhu8AYUQSjTpv610rgbBSU5AO41Hp+mlTope0Hqo+jOFI1+nc1whFyDEa9/jWjtcAYGqMxvcnr8tKkRwVgTDSbiDUXBT8sj4uPozlzSNLWI+tQLbAJjr6TWmp4KxAHhJgT8+/3FS/6a1ly+GmPQfWj0UvYOrj6MrzGN/s7V0FwI7/r+tak3wxlIgNoj0Hp9K+Tw1oaNI3/pG+u1Hon7B1a9GWt2AkSa+W9Gqd5+71qSeGsxHhNxMxlH6V5/pjP/AMSP/UUeifsnVr0ZXnmfrFcqj51pz/AMOoyWkg9rVIOEM2/lIMaW9vpQ6J+ydWvRlzoF/MRuB+1VnVpOm/3Na45gGyCPDQZMwQNdZNuooejl1gSS2hRKsxkTe2k6C2lHovsHVfRlvjgjXTvf0qJx8Cb2rWU8Dw6bBhqNvIK4/wCXmJkNImI/CNNfv9qPRfZOq+jJPHnS4+lEuHMuLOUJXCyL5SR69rVozHBWk/gSEXk5QIV1kG19aIIaCBAGuut9vpTrg15Yj4p+gSzwFsJAKUkgAE3ExvE2r6iUDpXta9EfRm1P2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6" name="AutoShape 10" descr="data:image/jpeg;base64,/9j/4AAQSkZJRgABAQAAAQABAAD/2wCEAAkGBxQTEhQUExQVFhUXGR0bGBgYGRwfHRoeGyAdHxwcGx4fHCgiIB4lGx4gITIhJikrLi4uHR8zODMsNygtLiwBCgoKDg0OGxAQGy8kICUvLCw0NCwsLDQ0LCwsLy8sLC8sLCwsLCwsLDQsLCwsLCwsLCwsLCwsLCwsLCwsLCwsLP/AABEIAK4BIgMBIgACEQEDEQH/xAAbAAACAwEBAQAAAAAAAAAAAAAFBgMEBwIBAP/EAEAQAAEDAgQEBAQEBQIGAgMBAAECAxEAIQQSMUEFBlFhEyJxgZGhsfAywdHhFCNCUvEVJAcWM2JyklPCgrLSQ//EABkBAAIDAQAAAAAAAAAAAAAAAAECAAMEBf/EADARAAICAQIGAgEDBAEFAAAAAAABAhEDEiEEExQxQVEiYfAyM7EjocHRgUNSYnGR/9oADAMBAAIRAxEAPwB8TXzrwQCVECpEJpX5reJcCAdBpSZcmiNjQhqlQdb4y0TAWO+tTDjbIAOf2i9Z/wCJeJ1ipPFkQJisL4uZqXDRHs8wsf3H4Go080NaZVk76felJCVDUzXaSJJ+96V8XMZcNAdTzY3A8ipOmkfHapP+aka5FR7fr0pDfxKUCVKyjqTVVfH2RbxRf1+Vr1FxGV9v4I8GNGkf81tgE5V9pj9a8b5wbm6FRHUSDSU24ClJFwbjvUiddNaXqsnsbp4Dkeb03hBI2v8AtXC+cbDK3te+/wANKT1KiwEbb9KgcxaUOIQZzKkJHoJvQ6nK+zDyMa8Du5zgZENiO51PapU84QBLYkjrv+lJ4UQJifX1qrisYQ8hGQqzD8Q0T3+NBcRlfn+A8jH6Hkc4n/4xqdzXB5yVoEJm/X2t2pLe4o22420TK1mABePX76+tQ8Z4unD5JSSVmLdLSfgfeis2Z1uB4sa8Ds3ze4BByk6yRte0Vy/zsrKFJAN9kk6mNOgvftS4BN4A+5r0mDpIgzS9RkXkbkw9DEjmrEEgDJtePiNfua5XzM/JOcDtAjeldGP/AJxagggZwbQoTcj0P5VHxDiWR1psAkuGB2G5NTm5W6th5eNeBra5neggqGupAEdvU61w9zM+DIUINhAHub3pbf4g0nyrcQkzYFX1qf8Ai0C+dFt5ECTr7mhzsntk5UPSDCuZcQc38zQ7AfD4VMOaHtcwPaKWv9TaKijxE5sxESLnpPWZtXKOKNTlDlyqJgwT0BiD8aiyZfbI8cPSGZrml4Akwr16+3rUyuanSZhIBOkG3+aVuJYxDeUEyogkJSCSY1sO9fMYxLgMGIgkEZSPUGIorNlruwcrHfYa181PR+FI12O3vUA5se6JOmxn69KUWeLhSSUIcWkKIzJAj2kyr2HpXb3FEBKCgKWpwEpSmAYAEkkkRGlNzMt9wcvH6GlXNb9yAmI0y/vVN/mR9YJzAegFrjT3/OlvFcXCEpJQ7nVYN/1Eix9t59Kr4niykhBdaUhJiTmnL620qa8r8/3JoxrwMJ4w/IJcVa+tff6o9/ertff9qWcxGMMTBZBj0VA9f3olMGSCZ2BpJSkvIVGL8BtnmB5B1z9jt718/wA2YgyEgJnQxcd7n7mgSFam9za23SoVvAkx2plmnXcDxQvsaXwPifjNiRcABW9/hVx5uknkziGR0oNgv5EaD50+KAIrp4MmuCZgyw0yopeH92r6pfDFfVcVlNE60h8afzvuXi8fC1PWIalBG0enwNZviQMx9Tf3tWHjHskauGXyZ4tN6+Se9dBzuD6ffSuBEiucbSVIFSx0qEKE2IqyFiTFAYpcXbHgLUoAhIJAIGw1+evek1SF/wAKkqSnwgv8X9YvFhTjxXCeOnJ4hR/dl37EdP0oWOV0JIC3lFsK/DoPmfy3rRhyRit2U5INvYrYniZHgsMFQQUJOZI85Bmwne22/pVjCYp1CHfGU4lsDyqVBXNrfMenairnC2HcqDkJQIRlVBHoQamwnCG0BaPxBX4sxmddbbW2qPJCuwVCV9xRU4pJZdSVpSpVszmYq01GmX9an47g0pxSCpRyqGdRKp0JmPYWvrRxXCcGlfhkALVBCcxm3QdIBq/jOGMqCc6AUpTAzbAbTPSKbnJNNX5F5baZJwt5KmAUlRSRIKtfelviCW041nIQJVmX5t53vAkbbzTBwzGtKENLlKIEC0dBptFejhjJUVFoFRvJ+4qqEtEndlko6oqhZ47gWk4pozlQ4cy1TAmZJCverHFPBdYYUVKQgqUBMqMTB+Q19KJf6jhClUJCktXyhNhmO20TvRLChp1tBCRkABAKRA9LWiKseRpK72EUE7qty44AIta338K+STrEyTXqVJtv02+/2roKTExWU0AfjZyqbeg+RWVf/guJPsQD8aqrxAXiHHAAoMtZR0KjKlGfSBR93DoWkpULEEa7EXv96VW4Xw5DCMiSVXJJOt+vtAntViktO/crcXf0DeW2UlkOKCVLcJKlQDqSI9O1Bsfh0pGOSjT+WRfQ5vMPj8KPP8HTmKm3HW0mcyEER3gRb2qy3wdoIWjKYcACr65dD67zViyJO7F0Nqinxhn/AGakhIhKBA6RBm/xqfFtA4NaQAAG5G0ECR8Iq+plKmyhSQUEZSOojSfTevfDAEQMukdoiPhVWv8Amx9IK4S8CtwrjOsIKZ3RlERPeZ71FxdBW6tLZGYMKC4O5Iyg95mimJwjTkJUhJCfwjpb4ipcPg0NjKlIAvpue/Wm1q7Bo2oGcL4i0Gm5UhASIgmCMsAzNCm30SFLUpvOtxTLmiUgmwIP92txoaYcRgWirOptJPUgHSK7xACh5kgjoRaippOwaWK2V10IdUouBpwjO3YrSQJUmNhpA1rnia2lgIb8Z9SjGXO4B6mbQPuKZw+iQmUg2tb/ADXq162Ao836BywR4IS8ySlWbIUQm6UgAG59bUUChOtcgzJiY/OowTOnpVTbY6VHea9QOJk/GpHXIvt1JsPjVTEY0JUgE3XIAjcdSKKVkbQQ4IhQfRqSDboNZmtMS7YaVmOBeSHEKXKgDJSDWmtAFIOUpnY7V0ODezRh4pbpnPielfV7kr6tpkKOKUIPptWa4pMKJ1SCQDvA+VaJjCAhUnb72rPHFGSQdTe+v2aw8W+xs4buyGBGlCeYnCjIgHIFHzK3AtvtRkJ3H1qtj1tkpbd/rNh39djWODqSZqktge5wnKULYJzAiRNiOvw+tdvLViHVsoUUoSP5igLk9B99aqYzCKwhDjSv5ZMFBP06/lapOF4oM4l1C4TnUCknS82n3+VXNWtS39FadOuxaXyu0U+UrChHnmdeo/SquMwzn+3afUFAuAA7qBtcnppPemhIOUm2WBmOwHX4Ut8d4gl4MFtRIDoTMRcbiaTHOcnuNOMUtixxPl9pDSlthTakDNIUdRp1j1FEOEYpX8OlbszBJPYTf4CgjjS04hLWIWosqUcs6GdJ2166UU5ldJSlhH4nDEaQB+/yFGSbSi3d739EjSba2BasGtTZxhlK8+YdMoEAR+dMmKxGfDKUn+psq6m6Tp70LPBH/DCPH/lgQU5R06x1FV+EuqQziWFC6ErItNoOnbf3qSqa2fb+CR+L38/yQ8tJU062T+F0ZSY0IJA+Y+dMPML6kNZWwc7nkTE2kaz7+00Mw+DK8AnZSMy0m+qVHp2tUvC3zi30uGQhpIPbOqJ+Bn4CjP5S1Px+IkbS0+wUxhA2nGIH9KAO5g/rFNfLLf8AtG4jT6k9aXgkOLx8KCbFOZVgPNvJ6CmfgbOXDtDMDCRpf3++tDM/j/8AP4DiW/57AXN/E3WVpS35EkSVgAyZuNDEa261LgV4hTjZLqHGinzZIAuD2kG/ap+OtPqdShDaXGgiVJWBCje06zpEUL4JwZ7+IDvhlpAuUzEj+wTe5nX8hUjp5fjsB3q8kfBOKHD+OMi1hKhA1gSR5tht70exfHkIabcyklYGRAiZ6dLE/pQzA4LEJGJlkQ6kxKhIMkj/APadtK+HBn1NMqACXGVWSSPMJB9BeRHajNQcrf8AP0SLklSCeG48gh0rSW1tCVIsZ9D7gX61RZ5jVKFONFDS1QlWadLGRAt39da9Xy+4846t4hBWkJCUmYggyTvpNQHgT6/BacCA02ZlKrqBvE9SKWsX5/gN5Djg6HBjXxKiBnN5iCoEa/L3o5xnFLGRpBGZ0kSRoBqR3/WpG8O8l5a1OgskQhsbaX0tcHfftXvEsIpQStASXG1ZgFf1ahSSe4PpYUkpJyT+h1FqLKyeCtplRUrOYlwqMnrc7bRUbeMUy2lKpdcWtQRG4nUmISIrovl2M2CWpwSPOEhI9FG8aaCq7/AVJaQciHFJWpam02Bz7JOwG3pTL/zYrf8A2neM4s6BlU1lWsKyecFNtZMWMXHWpeXX3HmAtxMWsZ/EBbMRaJIr7guESq/8KWSmySpROxBAB2AqXl7CLbbLah+EnKRBCgST7UstKTSDG27AmPaKca0UhWVd4kwSJBmAdoo5xHFBptSomBYdZsPibTVTjLD5eaU22CG9SVJEzbLrP+a+xOCdeUsuQhJQEwlWaCFAzcC9o/WaLaajbArTdFNbmJRLivDUlNygAzB+sC9R8VxhBaKVqQhaZKwjMLwQDa1XUt4pUocDYBEFYmekgbGPauH+HupWlTS0gJQEZFyUmNzfXvTJxvegU62sF8RUteFcUpwGFWyQAU2sRqL31rnGNq/2x8y/NMxfqD00mjSOFlaHEuqBU5rkTASItA7d9ZqFGCcS2EFy6YhQFyAeh7W96PMSBoZdwCjnGXKFz5cwt9DWst6CY02rJ8I5BHaIntWrN3SkjcA1o4N90UcUux7lHWvq8mvq3GMAcaH8pfpSC5G/SnrmN/K2bSDIvp9KzfjXEEsozak6CdT+lc/ivlJJdzbw20W2WkrAG49TpVXieDRiEQFQR+FQvBHW9JT+IdfXBKlE6JGnsKjUHGVXzNq+B7UseGa3vcZ50/Gw2o5fWtaS+9nQkyABBPv7d6J8T4a0+PMmDFiNR+tdcFxwdZSonzCygBuPuavpV0AH71nnOalv4LoxjW3kW0crSQlTyyibAbDprHyou/wVtQbTBSGzIiLkRr8PnV5JIPfpUoBjaleWb8jLHH0QY/BIfTlWO86EEftXjfDkhaVmStIgKJ2j9Jq2ZJ7g102vtPcUik6oal3IMTikIAK1BAJgSYve3wqhiXcGslRW2VZcpIXcjpYyR+1BuenrNIj+5X5C3xpWzdCf0rVi4e46rKMmapVRrOGwgQnKEjLOnzNdcPwaGUwhISDMjr6mucE9nbQo7pSfWb61ZQicsG0/pasrtbGhV3IjwloeIcg/miVjUG/yudoqzhmglISkZUp0A0AGke9dKRHT031/au0CNukUG2+5KSIvfb8pt971GknQTpr0qdtQvYb7C351IGzc7fp3oBKxCpv9zXeU2EgWH5TXS0bwTbb9PcV8GTEQR+VAJz4RMkiYn/Hzr4JPWBpf0qVbcFM7/f361wtreRH3+ke9EBGW4mYg0B45zCcM4EeGDIBnMRrIt5TTCtuQYM0ic+t/zm1a+U9djP51bgipTpiZW1G0MvL/ABdWIQtRARCo17C+lEU4lKvwrSqYjKoH8/SlPkRMsvDv9U716jFN+CygNqQ4nKVO5ITIsTOip0/xTzxrU0hIz+KY1uEjTeuUHUmIEWnXpQjB8VVke8RIzMkyNikXSbneha8WpSihx8tBKElREBSysTA9LC01WsTY7mkMpHfaoMTjUNrQlRgrMJF7np8SNaDcHx2VakF7xUZSoOXGWNQo6aXqLmTGpdDSmlgw6E5heCR0Ov0pli+VCvJtYwlfpFRRfXSg2Lwa2B4xecXl/EhREKBtoNNa6/1EtqezmRk8RBNzFoSfeAPepovtuTV7CigJMHTrf3qLEqO0TelsPLWlLbgdWFp8UhESvTyzsnQ9dK78JwLQWmVtJmFAkQR6Xv37U/KryLzApw54rn+mFReO3yvWw8LRDSAVFUD8URPy06VjnCwrO6PNlzyCveQJjtWw8CH+3btHlE3m/rNaeF/U0Z+J/Sicpr6pYryt5jFTmNUMnMJmw+/asf52V52xGxP0rYubsOSzOaACJHWbazG/SsY5ynOgf9p+tYpfvo1Q/aZ5yYoZ3Lf0irHM+GLrzSEpgqBibe0/etQ8mAZnP/EU32kWmNJ2qnNPRmsuxx1Y6AnJjZS24CDIX+Qq/wAU440wQCCpf9o27mr6EwDAt0H30rN8YsuPr/7lkfOBSY4rNkbY8ny4JIZmOcUzdogR1BP0FMnDMah5IUg2i89tiNjSrx3l9tpnOmQpMA9DJgzXvJDhzrTJAid+sem/yqTx45QcoeCRnNT0yHVMHQXrsGTEHe8fXvUTaQN+vft9+lSoUR97VjNIgc6vTicv9iQn6n86HcRwob8IbLbQr3VrXXGnCvEOq3KyL9jGvtRnnDDlsMACB4YR/wCsfrXVg9KhEwSWpyYw8qu5sM3pYEGR0J/ahLXNL3ioQoNZfEAtJtMEzm6WmKscguEtOJ/tVIHqOntS1x5st4lwaDNmHvcemtUQxxeWUWWym1ji0PvM3ElsNBaSnMSAJ6X/ACFccrcYXiErKwgFJA8oI1E7k70G59eBThwNwVbDWP3rzkNZ8R5B6JJHoY/Ok5a5N+Rtb5leDvifMjqHnEIUlKAct0idp+Jovx/jSmGkhKgVqAue2pgd/wA6UG0eLjCjZTqhP/aSZ94vTRx/gDr7iSlSQhCABOsyb2HTftTSjCLimBSk02hRe4m+SVFxyBI1MDSYGgv9aZOWeZHFqS04qSqYWTeRsYFFMPgP4bDLQopVIUVE2Bkaa+opD4GqMQ1fRQvrvcn2mn+GWLVdhPlBrfuG+a8Y83iFJS6sJKQQAogC149SPnTLwTHleFQtSpsQonqnUn1EUF58wPlQ4ADCilR9bj8645XxcYTERYtpUoehSfzBqqSUsKaLE2sjQFwHEXlvJT4rkKUJ8xFpk2nSjXPjRKW1E/1EemYAyfhFBOWWM2JamNSf/VJV9RTLz0z/ALdMRAWNuxFqsm1HLFISFvHJsrcgklDwBsSBtYnvuYA+Ve4ZnFqYThlNBCYyqcKgYTM2A3i36V1/w+b/AJbszqOuwPt0702ONkD7+xVOaenI9vRZjhcELHHMBldaSglIeytrB1IRBBPokGfaiGMwy0rLrQSokAKSoxIGhHQidN70RdZGYKIBKZgnW+t9tPlXaU69/veqnkdIs0LcD4Jp8qUp0oQm4DafN7k15xjhnithCVhBzBVh07Dt86KFHW0EiP0rrKdI01J2oa3domlVQvO4B5fkddQUT5glBClAXg/DaoOYuHJcLSQDmKsttAmJMjoKOrQL1ytERafvT9qZZGnYHBNUDcfw5K/DIWW1oPlUNrae9v3quxgHM4cecLhTOQAZQNpjcwaKv6dhfbbr7VA1iEOAltSVdSFT960VOVAcVZyyiSYmTG/StP5VWDh0gAiB1me89zWZIQQTvWocmu5sKjXykpvfTp2vWnhH8/8Ago4pfAJxX1TRX1dIwCDze8SEJIgC87ehrIedVS6j/wAfzrUea5SUyrymbft97VlvOEeMIn8I19TWH/rmtfskXLyCW8Rkmclo130oW8VoICwsHUTIPrJExTByeLO7zl/OqfNx/ngf9o/OnU/6riBx/pphjkpR8N1U/wBQ+Qnf1pWZJLqYPmK7HvmsfjTRygf5Dltzvb8IpV4cmXW43Un60uP9ybGn+iI9c4IjC5T/AHJHr19t6E8iJ/mOHojT3q/zwf5CdbrB9oV8qo8iued218ot6E/tVMP2GWy/dQ5a/f3epDCQSToJPoBevEr30PTT0qjxp3Lh3iLEIVe2ptWNK3RpbpGetP5nEqVAlYJnTWTTPzfi2XW0ZXEqWlWxB8pBnTvFqVcCwtag22AVE2Frx3NtKIv8AdbSVuN+URcKTb2ma6k4x1Jt1Rgi5aWkgnyG+Q6tAIGZMwOqT+9ec9MxiEqGike8iQfyqjyu5lxTcXBJTeNwRTDz40C00qIKVkexG/8A6iqpfHOn7LI74mvQI447nVhEC5DLY7So/wCKIcPUGOIO5og55vtGaencUC4KCt9kE/1IGmw/xRDm4KRiirQqSDPW2U/SKZx30fTFT21faPOUGyvFBR0GZR+B/OnXjXExh286jJNkpnUi/wAOp/WlfkBjzuKi4TE+pmNe1R89PkvIQf6UfNRM/ICqskFPMolkJacdlcHEY9RlQIRfolM9B7etDeFf9Vs/9yRpO41p75fbS3gwuQJQVqNtY19gKz/CwFtmYuD86sxyvUl2RXJVTfc0rmjD+JhnU9BI/wDxv+UUhcKxgQ1iUT+NuBfU5gLexNaYtUmCJSZEbXmdtKybHsBta0f2qUPWDFU8LunF/wDstz7NSGHkdiXlq1hAt3JF/hRznJonCrgSQUm1/wCoCf8AFDuRBZ9XXINOgJMGmHH8USyjM5mylRFrx6j0FJmb523ihsaXLpgXkBtaW3cyVAFSYkRaNp70yoVBjuZHrQ3A8eYdXkbUSqJ0IkCBaR309aKH0ETft9zVWVtybaosxpKNIz/i/EXcViPAbVlTJSADrlmSSNdDaqXEk4vC/wAsuqyrgjKokEg2iRIPYa965wOITh8bK7BK1AzsDN5vGtNPNXGktpbIShxWYKGbYDQg7GY+dbHcXGKVqjN+pNt7n2N5oYbUUqKitNlQmbxe+k+lcYnm1pCEEJWoLBggCLEiDJ1kdKi49gBiMN4qUDPGeREmwkdT1HoKV8XxTxGGWd0kzb/0j2JnfTWkx4oSS287jzySiNSOaG1tuLyrSEQSI6mAJB39qHJ5yRmlTSoGkKE+/wDmrXE3E4XCJRkbUVAJhQkEwSSb3vS9jWV/woWXWwgqs2kASe8bi3Wjjx43vW113FnOaGzEvB7DrU3MKQqJEHQilbk2S+emWT01GtF+UMUhTIbKhmlXlmDl1nveah4ElhD7qWllROloEA3AO/vFRfBTgRvU4yD7esbda0b/AIf4gFlac0lKpv3A99qzQOeYjS9P/wDw5geLCidJGW1t83xtS8LtkQeI/Qx2ivq8ntX1dU5xmXNricyDrlEGBv6+lZjzhhiSHALaHt0/OtS51XCmgIiCfc0pY0pcsRKY0IrmznozajbCOrHQj8G4wcOVSnMlUSJjTcVWxjy3lKdIMfIdBTN/oDBMZj6AjTppNFcPgEBHh5E5LW6/+XenlngnqS3IsMmqb2BvKf8A0D3UfoBSqttTLsaKQQR7XBrRMIwhCcqBlEyBf5XqPH8MbejxEXGihb0FVQzpTb8Mslibil5QpcW44rEpSjKEAHNqb69tN6Ncj4EhC3I/FAB7JmfvtVvCcr4dJzQVR/cfyoy2FAwB5RoNgNRQyZY6NEEGGOWrVIsoB36dKBc5u5cMoaEkD1vMUaU/eJAVsN/r32qDyPDRLiZ0mRI13rPB1JS9F0laoSeS2yrEA/2JJn1EfQmnfjLJVhnkgSSk23sNR1qZlCUnypSkGxhI/LtapnHLnpeny5dc9QuPHpjRlvC3sjra/wC1QPsDt7A0/wDNDQXhjvlUCNb3jbsavstJAslAvskfSrLRg3AkHQ6j7NNkzapJ+gQxaYtexA5YwpOKRb8Mn0gW9L0T54wilONLQlRlJBygnSD+ZpoTjEleQf8AUCQSIOm19DfarTL0dI9Nuv50ZZ3rUqAsS06Re5IwhS0vMmCVxoQYAm9v2obzzw5XiJd/oygEwfKROv3tTq47eSQO1e/xBIAMEdOxPrSLK1PWM8acdJm/CcK/iP5CCsNkkkf0jU7Wmdv81Xe4c6hahkXYkAwbxN02vpNacVbi1z9PpvXLbsXt7j72p+qd7IXkKu52hOkg/YtWc87MgYkn+5KVf/WflTRzFxxbC0BKQSrMVTIjLFgKScRil4h7MYKlQAALdAP803DQaevwLnkmtPkcuR8NGGndalH/AOv5V3zVglOs5EAkhQVl+I+hq/wxsMNIQopgJAJ2k/DUmrmY9vQ67DSqJT/qal7Lox+GkS+WeBvNYgKWjKAkmZEfI06KRE+tvlJr1KT1vGpr5bRgb97fA0MmRzdskIKCpAHi/Lbb5zwpCt1JuD6g77WoZh+SGwrzrUoWISkRN/fWm5SyJk7mquDxSFpzNqCgJE399qaObIlSewJY4t20LfGePLw2ICCgFoAWi8b/AOKp8tcJDjpfKYQFEoEWJ19IE/H0pyxDKSQTCuxEwfeqT3EG2/ElX/SAKgBpOg+HSnWT41FbiOG9yex1xXAB1GVyYsbagjvB96D4blJpBlUudjp7x+tG2MV4iAsGQpOa4jXt+1cKJG5+/vSq4znFUmO4Rluwfw3l9tpwrRMmwE2A3i3zM16xwdltxTiRClTvYSbx0n7ivcbxMNFsGZcVANrG2snqasPDrNFyn3b7gUY9kQ+F5x66/pTz/wAPcVC1oMHNed5G0aRfX9aQlESDFOn/AA+yl1aTBtInsdjVvDv+oivOvgzRPavqjg9q+rrHNMx5wI8QAagX95/KkZSVPrWkmGk28pgqUNb9KdOaXQXu8QTe8aW7dtaTG8UlpxaXPJmJUknRU630BnauXO9cqN8P0IkxXA2yBkT4ahdKk6z361cxGJLaUBUrWYAAtmV+XrQzGss3Wla85uEtrJKj2F9aieaLKmHXVKVqlUyck3F+2k9qWtVWx7rsgk/iX2/O4hBQNSlRkDckRBqxiMaZCWglS4BVKoAB0Nrz2rzH4pKm1JSoFSwUgA6k222Gs9qqtlLGIUFeVK0ICVHTyiCJ22pErW6G7eTtjGvNKQl5KClZgKRNibCZ71ZW+44paWcgCSElS5N7EgAdAdaixhS6pDaDnyqSpRB/CAZ16nSu2sellS0OgoGYqSqDlUDfUae9T7rcP1ewPdccdxmHbeQkKSVHOnQgixA2NojvVjgLL4aISEI8xgqkyZvAERERvrXzuMDr7K2gcicw8QgwbGwO4GtfcA4h4bSUvAtpklCsvlIJJgxoZp3enZfm4qrV3JcRxPENhaFISXgAtJAJSpIIzdLxf9DV7H8SysBaIlcBvpmXYT7H5VwytLzqVpzZUSAr+4qsQLTAA100iYoVhMGr+JTh1f8ATYWXBO8wUAzsLilST7qq3GtrsGG8StSvDDiUqSkeIbSSRokfOb7VH477S0FbiXkrIScwAUkqNlAzeqWKZSjEKLrS1NuZSFJBOQp8sGBNxqL6jWrOECVPIUywQgTK1hQFgPwJO+l4qUq+qJe5ewgH8Y6CP/8ANAB7SqTHrFE3DB63+lU0oT47hDaknw05lk2IOiRsTuf8VbzQd/v96qkWRF1PDUPPujEKV4mc5BmjyCMpRtEaxuBRfiMs4QltRKkgDMsiwmNYuY0/Ou8Xhmn0pJhSdUqSdIsSlQ9/rtQN9TiW8UwSpzKhKgSb5YMg+kVYm5V9eCt/EMcKxuZlpSiApSdJgq1mBb1tUmK4i02AHHAkkSJGvw+HwpT5WUA6PFnN4Y8Iq0A1ga6j6GrOEZdL77gDSlSUwsSUwYt0kXn0oyxJSdgjkbSLjqGMctKg4QpsmwgEzF7gyLa1OjDYbBkKUYUSfMoyo9bD5mKqOYLErcQvwmklCkqCkEyU/wBSfSNbb1Y4IlLr2JdcErQsoQCB5U30nSevr1qPt32Iu/bcp8y8VZcw4KFgqCwcokGwMTI0mjuIx6G053FAAzcm5noNSfSgvOWCQWi6AkLSQJjXSRbX36HSrGDczYxKVpHlZBRNyFKAJjaY7bUHGLgmvv8AwG2pO/oso5nYOZKlFJH9wUJHw94qfHcWbQ0HVK8pgpIvM3Eb17zEhosOZwLJJHUE/hjpJjSlxagU4ArADQ8qumaBE+4j40IwjLdElOS2LyuaRA8Rl1DZMZinfp3tVbk3FpRh1qUqEpKiSbQO0+mlM2Mw6FtqSoeWLjaO52pAYZUrBO5dQuSZgZQBbvvVkNMotJVuhZaoyXkMq4+8uVM4dSmwfxGZO0iB8r0GZxPirxdiCpokp3BTAVTrwt5C2WygjLlAH5g31tvSxh1hWMxAbyhJQqTYiYvptPtRg1ukqoE09rZ3w/jHhYNqAVLVKEJ6nMdflXS+KYqSVYW0f3Cf3PtQPwpw+HUpX8tK1BZBkpzEdO3WjaODN5AoYh3IBMhdo6ekU04wTt+37FjKb2KfMONDrbDiSYz6bgwJBvramgosaVsXw1k4fMwc0OTKyBGxEwN47aU0KEx3FVZapJfZZC7bZWcM39vu1M/JWJSh9IKPxWCgdCeo0vS1BSREiPf1o5yin/ctzPa0/Ht3qYm9aomVfFmqCvq5iva7ByzIeY8SFvKII8py6Rp70FcaSoQoBQPUUY485mecIgXv7Wmho2+NcfI/k2dLGviiHB4RtH4EJBI1Av8AfarakBSSkixtHvXBEdqHczPOoazNKiD5o1jT60iuUu5Y6igjg+GtNypCEpPWBPp/irK2QqywDuJEwe80F5Sx6nUL8Q5iFWMRqN7RVXnZ91BQUqUlJkGDF9dqblyeTQ3uLrioakhiYCEJ/oToBED0H7VYCEqCSpIPqPpWbqw+IKUuyshWhBJNp1j0pwwuIWzg87gIUEkiZnzE5dd702TDp7OwQy6vAcCBBHpXRVJsb9azTg/EnA+2tS1HzAKJJuCbj0EzFMXO+GVlQsGySQRPXQ/L50JcO1NRb7kjmuLdDUUdrD5ehqrhcIAtaplS1SrSwAAA9IOtD+G8RJwaVz+BBFzuKA8uYZ10PqzD8GUZiYk3Ea6R86CxP5W+wzyLbYfHAkRME+vv9K8mfTas44ThHX1FOY5gCZJObSLH1N6YuAs4gBwPeIUlBy5ybET10tRlh0+SRy6vAzZ5ETPQb/SvXUAiDofnOv1pL5Lu86SSYR1N7004/iDbIHiqyybQJ+HvSzxuMtKGjPVG2URwx9oFOHcARJgKF0yJsSOu1WMFw1SWnQtRU66k5lz2AAtsD2q6cVCSoXEE+W8x0qhw3jbb7mQBYVEwRpYW6VNU2mCopkI4GotMwoFxoxIsFDNMb7fnXWL4MQ6XWl5FK/ENjpEzaI2+lGEoOS0/d/b9q6cbMTufv3pebIbREEMcJX4gU88olJNk2A+HzrviPDlZi4y54bhHmMSF9JEQfWrrr4CkJM5lkgAC1hJJ+Wu9SuoGgj4X9j0oa5XZNKF97l1bo/nvlxQjLHlT8I170RxfBkuZRcKRYKBgj3Gv+a+4jxBLOUKSszGkQkyAJkjUmKIm1xF9en+bUXOezIox7AJnl5arYh5TqZsCSPQ61dHCGwwMObpGxibkmZG99RUqccnxiwQQoIzjSCDb1+VDeP8AHVsOBtLRWognfTsBrTJ5JtL/AJF+EbZz/wAsIykF11SJBCCs5fhvNEMHw1DAWE2CySRtpAAjaoeA8WGIBtlIsoTMSLQe96vrWlIUVGANb6etCcp3pkSKhVoDO8q4dVwFIn+lJsr226Wqxh+FNNqzJTEDLA0vr3mrrWKSfKCmYmAdtj6UH5k4ophtKkkZiqLzEQaKc5PTZGoRV0W8LgW20FCEQgm4IkGes9qonl3DTPhQb2vH1qgrjbhwfjApzpXlUYtHQD3FGHuJNJQhTjiQVJBEnW1FxyRBcGdrwrZbyFKcn9u3XT1qQW8oHaKrYjijTeXM4BnuNbjrbSuf9WZ8LxAuUg3I+5mkqXoa4ki1STb2oly/jg2+hRtBEmJ+tKPEuMBSQWHLgiQRsr1HXvTNwY5ltKP4SQDafoe+1WKMotMSUk00bClYIkXBuDX1VGmyAADaB0//AJr6uycsyjijqs7hKQJUZFrX0qg26dhFWccjzOfisoiTfc696qgawNa4jOpHsWQ5rufvehPN+JhiB/UQDA9/yogde1VeK8N8drKmArUE6d/lUhSkmwzTcXRR5NVlZWSQPN+mp96r87vhQa6Qr8qqf8s4jKoAoKZ0za94NXMRy474DSRBUCSQDbzd41AFafgsmvUUfLRpo44PgHgWnFOZGgAZz/0m8ZdP89qvc7cQSW0ITcKOaR0H1uaoI5dxSgMy0gJ/CCSflFoFTNctuLdGdUoTF+w2A2kz8ajcHPU32IlJRpLuBsTikeAyhKSFomVepm16dMUj+JwKdCopmR/ckTHxFfY/gLS21JShCFag5fQ/MV5y5wpbCVBagZVKQDYW19e3akyZIyja2adjwg06fZoUMLxKGFtXhRB7d7zPS1N3K+E8PDSdVyo31Gg+W1D3eVVlfkWEolRtMxOnrFNaWRATFssR0AERUzZIuNR89yYoNPfwZ5wHBLeWpKHCjKJBk7x07U5cEUjw/CQ8HVpSZgzr67Xigz3KSwSUOwZOxte9waI8C5fLBUfEzFQiMsQdjrPW1HLOE13/ALExxlF9iLlDhjjJczpAkAAyDN+xO4Fu9HuJ4YOtqbJAlJ6W6RQ7gXBlYcqKl5gSNARp296KL7+5qjLK53ZbCNRqhf4PxHJhnBeWAoZd98t/W3tQ9LC22UAPtsqWCtecnMTNrxpEWq5xPhSy/Lf4HY8TYWN/iLz1JqZaFtvuOfw5dQsAJKYJSI0g3irk49153Kmn58bHHCuIvrTiUBxPiJAheqSP6otb4b1zgcVilsh0OIIEkIIBka7C29rV7wlh5LrylMFCXU2giBtEdT9xV/hKHP4XIpJSoApBV7xPa/fQ0s2ldJePQ0bZVRxdxasOsQEvKIKekawfzqxxnHLQ4lIWG0LB86hIKtk9B76zQv8Ahnkt4eGoU0pW9lA79gf0oi+l8OrPhhxtSRCCoWIEmJ370HGN7V5Cm6B3EF4j+Gc8bKo+I3kUkiCJBkRrJj4npV95zENuslawpC1AKSgWBIttrrf/ABVFPBXQy/CAguKSUtpM5QFAkdO9untRjHsLWlrIlOYFC1JJsLeZM9R+VGTXbb8SAk+5GDGPMCczMzfY6dOhoHzctSMSy4gSrLtJuD010PvTkhMXI9Yvc9+lCuM8IU66w43l8h889ARoPb50mLIlNX6oM4NxdCow2Bglqkyt1II/f37VJjGDlxkRCSgyBrJAgzRRHA3PBea8sLVLZk/izSSdh5QBbepMNwR0IxCVrC/FQkC8eZPW2g66mtHMju78/wCirQ/X5uBuXmPDxLYH9bWb/wBhtra3yq9z27CWh5bqO0mAI+FzV/AcDU2824VAhCMhEXMAj79Kk4twgPrauMqCZHw/Sq3kjzVIdQag0KTTY/hcQkEEBYWk7qExcRa165ILkhZJysApMgAEJkWtN5pmVy7BxATCUOpAEzYyDaBYT9arY7llWRAbcAWhGSTYKn0ki1u9qtWaDff8or5chcZwwX/DBQsolJ7gGLH5VxgkkIUSJS26hSxrAuDIi/Smz/QpQwlMAsqCiSCQbyoa9t6G47gjjTKwhKnC4uVZRcJTJ0Bv1/KmWaMtr/L/ANCvG1uUsNg1LYdyI8y1ykAGYHrte16dOANJlrMYVIEKmNul9bUr4DDLdzoJeS2QJKzebTr3Bt0NM+CbKAnKCQkiPaqcst9/ZZBbGwsjyiYmBpp7dq+pWb5xZgZm1AxcDLE7719XQ52P2YuXL0KPMPDVsvqQLpJJTbYn8tJqgVHN8B+VauEJXBKRPUgV4vhraiSUInrlFZ58Jb2ZdHiaVNGVZOortIM6ftWoq4EydUJ616eAsG5bTpFV9HL2WdUvRmAQRJM1MhOlaMvlxkkHLETv9mo2uWWRqCowRJPX0pXwc/aCuJiIKog223qNJJFhWlN8AYAjICO9fJ5cw3/x/NX60VwcvaJ1UfRnilGSOsajp0rgSDv61pZ5eYyxkHrv8ajXyxhyPwka7n7tUfBz9oi4qPozxZiLbVIlNwdLfc0/q5WYmwItGvzvXSOWGJJynsJMCl6Of0HqoiCSfp6/vXCJmw+PWtBVywwToY9fX6/lUqeXWArNk9iSR8DRXBz+idVEz9IJ1Oor3EIAKtyNOh0p7f5dZMgCCTYj+ncxPWu0cushUwT2Jt72v71OjnfgnVREFtM6Aydq+8BVxpAJHxrQm+AsCfJM9zXv+hM5s2XpCdAI7Cp0c/aB1UfRm8E2O/tUgA0Gt/vvrWhu8AYUQSjTpv610rgbBSU5AO41Hp+mlTope0Hqo+jOFI1+nc1whFyDEa9/jWjtcAYGqMxvcnr8tKkRwVgTDSbiDUXBT8sj4uPozlzSNLWI+tQLbAJjr6TWmp4KxAHhJgT8+/3FS/6a1ly+GmPQfWj0UvYOrj6MrzGN/s7V0FwI7/r+tak3wxlIgNoj0Hp9K+Tw1oaNI3/pG+u1Hon7B1a9GWt2AkSa+W9Gqd5+71qSeGsxHhNxMxlH6V5/pjP/AMSP/UUeifsnVr0ZXnmfrFcqj51pz/AMOoyWkg9rVIOEM2/lIMaW9vpQ6J+ydWvRlzoF/MRuB+1VnVpOm/3Na45gGyCPDQZMwQNdZNuooejl1gSS2hRKsxkTe2k6C2lHovsHVfRlvjgjXTvf0qJx8Cb2rWU8Dw6bBhqNvIK4/wCXmJkNImI/CNNfv9qPRfZOq+jJPHnS4+lEuHMuLOUJXCyL5SR69rVozHBWk/gSEXk5QIV1kG19aIIaCBAGuut9vpTrg15Yj4p+gSzwFsJAKUkgAE3ExvE2r6iUDpXta9EfRm1P2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8" name="AutoShape 12" descr="data:image/jpeg;base64,/9j/4AAQSkZJRgABAQAAAQABAAD/2wCEAAkGBxQTEhQUExQVFhUXGR0bGBgYGRwfHRoeGyAdHxwcGx4fHCgiIB4lGx4gITIhJikrLi4uHR8zODMsNygtLiwBCgoKDg0OGxAQGy8kICUvLCw0NCwsLDQ0LCwsLy8sLC8sLCwsLCwsLDQsLCwsLCwsLCwsLCwsLCwsLCwsLCwsLP/AABEIAK4BIgMBIgACEQEDEQH/xAAbAAACAwEBAQAAAAAAAAAAAAAFBgMEBwIBAP/EAEAQAAEDAgQEBAQEBQIGAgMBAAECAxEAIQQSMUEFBlFhEyJxgZGhsfAywdHhFCNCUvEVJAcWM2JyklPCgrLSQ//EABkBAAIDAQAAAAAAAAAAAAAAAAECAAMEBf/EADARAAICAQIGAgEDBAEFAAAAAAABAhEDEiEEExQxQVEiYfAyM7EjocHRgUNSYnGR/9oADAMBAAIRAxEAPwB8TXzrwQCVECpEJpX5reJcCAdBpSZcmiNjQhqlQdb4y0TAWO+tTDjbIAOf2i9Z/wCJeJ1ipPFkQJisL4uZqXDRHs8wsf3H4Go080NaZVk76felJCVDUzXaSJJ+96V8XMZcNAdTzY3A8ipOmkfHapP+aka5FR7fr0pDfxKUCVKyjqTVVfH2RbxRf1+Vr1FxGV9v4I8GNGkf81tgE5V9pj9a8b5wbm6FRHUSDSU24ClJFwbjvUiddNaXqsnsbp4Dkeb03hBI2v8AtXC+cbDK3te+/wANKT1KiwEbb9KgcxaUOIQZzKkJHoJvQ6nK+zDyMa8Du5zgZENiO51PapU84QBLYkjrv+lJ4UQJifX1qrisYQ8hGQqzD8Q0T3+NBcRlfn+A8jH6Hkc4n/4xqdzXB5yVoEJm/X2t2pLe4o22420TK1mABePX76+tQ8Z4unD5JSSVmLdLSfgfeis2Z1uB4sa8Ds3ze4BByk6yRte0Vy/zsrKFJAN9kk6mNOgvftS4BN4A+5r0mDpIgzS9RkXkbkw9DEjmrEEgDJtePiNfua5XzM/JOcDtAjeldGP/AJxagggZwbQoTcj0P5VHxDiWR1psAkuGB2G5NTm5W6th5eNeBra5neggqGupAEdvU61w9zM+DIUINhAHub3pbf4g0nyrcQkzYFX1qf8Ai0C+dFt5ECTr7mhzsntk5UPSDCuZcQc38zQ7AfD4VMOaHtcwPaKWv9TaKijxE5sxESLnpPWZtXKOKNTlDlyqJgwT0BiD8aiyZfbI8cPSGZrml4Akwr16+3rUyuanSZhIBOkG3+aVuJYxDeUEyogkJSCSY1sO9fMYxLgMGIgkEZSPUGIorNlruwcrHfYa181PR+FI12O3vUA5se6JOmxn69KUWeLhSSUIcWkKIzJAj2kyr2HpXb3FEBKCgKWpwEpSmAYAEkkkRGlNzMt9wcvH6GlXNb9yAmI0y/vVN/mR9YJzAegFrjT3/OlvFcXCEpJQ7nVYN/1Eix9t59Kr4niykhBdaUhJiTmnL620qa8r8/3JoxrwMJ4w/IJcVa+tff6o9/ertff9qWcxGMMTBZBj0VA9f3olMGSCZ2BpJSkvIVGL8BtnmB5B1z9jt718/wA2YgyEgJnQxcd7n7mgSFam9za23SoVvAkx2plmnXcDxQvsaXwPifjNiRcABW9/hVx5uknkziGR0oNgv5EaD50+KAIrp4MmuCZgyw0yopeH92r6pfDFfVcVlNE60h8afzvuXi8fC1PWIalBG0enwNZviQMx9Tf3tWHjHskauGXyZ4tN6+Se9dBzuD6ffSuBEiucbSVIFSx0qEKE2IqyFiTFAYpcXbHgLUoAhIJAIGw1+evek1SF/wAKkqSnwgv8X9YvFhTjxXCeOnJ4hR/dl37EdP0oWOV0JIC3lFsK/DoPmfy3rRhyRit2U5INvYrYniZHgsMFQQUJOZI85Bmwne22/pVjCYp1CHfGU4lsDyqVBXNrfMenairnC2HcqDkJQIRlVBHoQamwnCG0BaPxBX4sxmddbbW2qPJCuwVCV9xRU4pJZdSVpSpVszmYq01GmX9an47g0pxSCpRyqGdRKp0JmPYWvrRxXCcGlfhkALVBCcxm3QdIBq/jOGMqCc6AUpTAzbAbTPSKbnJNNX5F5baZJwt5KmAUlRSRIKtfelviCW041nIQJVmX5t53vAkbbzTBwzGtKENLlKIEC0dBptFejhjJUVFoFRvJ+4qqEtEndlko6oqhZ47gWk4pozlQ4cy1TAmZJCverHFPBdYYUVKQgqUBMqMTB+Q19KJf6jhClUJCktXyhNhmO20TvRLChp1tBCRkABAKRA9LWiKseRpK72EUE7qty44AIta338K+STrEyTXqVJtv02+/2roKTExWU0AfjZyqbeg+RWVf/guJPsQD8aqrxAXiHHAAoMtZR0KjKlGfSBR93DoWkpULEEa7EXv96VW4Xw5DCMiSVXJJOt+vtAntViktO/crcXf0DeW2UlkOKCVLcJKlQDqSI9O1Bsfh0pGOSjT+WRfQ5vMPj8KPP8HTmKm3HW0mcyEER3gRb2qy3wdoIWjKYcACr65dD67zViyJO7F0Nqinxhn/AGakhIhKBA6RBm/xqfFtA4NaQAAG5G0ECR8Iq+plKmyhSQUEZSOojSfTevfDAEQMukdoiPhVWv8Amx9IK4S8CtwrjOsIKZ3RlERPeZ71FxdBW6tLZGYMKC4O5Iyg95mimJwjTkJUhJCfwjpb4ipcPg0NjKlIAvpue/Wm1q7Bo2oGcL4i0Gm5UhASIgmCMsAzNCm30SFLUpvOtxTLmiUgmwIP92txoaYcRgWirOptJPUgHSK7xACh5kgjoRaippOwaWK2V10IdUouBpwjO3YrSQJUmNhpA1rnia2lgIb8Z9SjGXO4B6mbQPuKZw+iQmUg2tb/ADXq162Ao836BywR4IS8ySlWbIUQm6UgAG59bUUChOtcgzJiY/OowTOnpVTbY6VHea9QOJk/GpHXIvt1JsPjVTEY0JUgE3XIAjcdSKKVkbQQ4IhQfRqSDboNZmtMS7YaVmOBeSHEKXKgDJSDWmtAFIOUpnY7V0ODezRh4pbpnPielfV7kr6tpkKOKUIPptWa4pMKJ1SCQDvA+VaJjCAhUnb72rPHFGSQdTe+v2aw8W+xs4buyGBGlCeYnCjIgHIFHzK3AtvtRkJ3H1qtj1tkpbd/rNh39djWODqSZqktge5wnKULYJzAiRNiOvw+tdvLViHVsoUUoSP5igLk9B99aqYzCKwhDjSv5ZMFBP06/lapOF4oM4l1C4TnUCknS82n3+VXNWtS39FadOuxaXyu0U+UrChHnmdeo/SquMwzn+3afUFAuAA7qBtcnppPemhIOUm2WBmOwHX4Ut8d4gl4MFtRIDoTMRcbiaTHOcnuNOMUtixxPl9pDSlthTakDNIUdRp1j1FEOEYpX8OlbszBJPYTf4CgjjS04hLWIWosqUcs6GdJ2166UU5ldJSlhH4nDEaQB+/yFGSbSi3d739EjSba2BasGtTZxhlK8+YdMoEAR+dMmKxGfDKUn+psq6m6Tp70LPBH/DCPH/lgQU5R06x1FV+EuqQziWFC6ErItNoOnbf3qSqa2fb+CR+L38/yQ8tJU062T+F0ZSY0IJA+Y+dMPML6kNZWwc7nkTE2kaz7+00Mw+DK8AnZSMy0m+qVHp2tUvC3zi30uGQhpIPbOqJ+Bn4CjP5S1Px+IkbS0+wUxhA2nGIH9KAO5g/rFNfLLf8AtG4jT6k9aXgkOLx8KCbFOZVgPNvJ6CmfgbOXDtDMDCRpf3++tDM/j/8AP4DiW/57AXN/E3WVpS35EkSVgAyZuNDEa261LgV4hTjZLqHGinzZIAuD2kG/ap+OtPqdShDaXGgiVJWBCje06zpEUL4JwZ7+IDvhlpAuUzEj+wTe5nX8hUjp5fjsB3q8kfBOKHD+OMi1hKhA1gSR5tht70exfHkIabcyklYGRAiZ6dLE/pQzA4LEJGJlkQ6kxKhIMkj/APadtK+HBn1NMqACXGVWSSPMJB9BeRHajNQcrf8AP0SLklSCeG48gh0rSW1tCVIsZ9D7gX61RZ5jVKFONFDS1QlWadLGRAt39da9Xy+4846t4hBWkJCUmYggyTvpNQHgT6/BacCA02ZlKrqBvE9SKWsX5/gN5Djg6HBjXxKiBnN5iCoEa/L3o5xnFLGRpBGZ0kSRoBqR3/WpG8O8l5a1OgskQhsbaX0tcHfftXvEsIpQStASXG1ZgFf1ahSSe4PpYUkpJyT+h1FqLKyeCtplRUrOYlwqMnrc7bRUbeMUy2lKpdcWtQRG4nUmISIrovl2M2CWpwSPOEhI9FG8aaCq7/AVJaQciHFJWpam02Bz7JOwG3pTL/zYrf8A2neM4s6BlU1lWsKyecFNtZMWMXHWpeXX3HmAtxMWsZ/EBbMRaJIr7guESq/8KWSmySpROxBAB2AqXl7CLbbLah+EnKRBCgST7UstKTSDG27AmPaKca0UhWVd4kwSJBmAdoo5xHFBptSomBYdZsPibTVTjLD5eaU22CG9SVJEzbLrP+a+xOCdeUsuQhJQEwlWaCFAzcC9o/WaLaajbArTdFNbmJRLivDUlNygAzB+sC9R8VxhBaKVqQhaZKwjMLwQDa1XUt4pUocDYBEFYmekgbGPauH+HupWlTS0gJQEZFyUmNzfXvTJxvegU62sF8RUteFcUpwGFWyQAU2sRqL31rnGNq/2x8y/NMxfqD00mjSOFlaHEuqBU5rkTASItA7d9ZqFGCcS2EFy6YhQFyAeh7W96PMSBoZdwCjnGXKFz5cwt9DWst6CY02rJ8I5BHaIntWrN3SkjcA1o4N90UcUux7lHWvq8mvq3GMAcaH8pfpSC5G/SnrmN/K2bSDIvp9KzfjXEEsozak6CdT+lc/ivlJJdzbw20W2WkrAG49TpVXieDRiEQFQR+FQvBHW9JT+IdfXBKlE6JGnsKjUHGVXzNq+B7UseGa3vcZ50/Gw2o5fWtaS+9nQkyABBPv7d6J8T4a0+PMmDFiNR+tdcFxwdZSonzCygBuPuavpV0AH71nnOalv4LoxjW3kW0crSQlTyyibAbDprHyou/wVtQbTBSGzIiLkRr8PnV5JIPfpUoBjaleWb8jLHH0QY/BIfTlWO86EEftXjfDkhaVmStIgKJ2j9Jq2ZJ7g102vtPcUik6oal3IMTikIAK1BAJgSYve3wqhiXcGslRW2VZcpIXcjpYyR+1BuenrNIj+5X5C3xpWzdCf0rVi4e46rKMmapVRrOGwgQnKEjLOnzNdcPwaGUwhISDMjr6mucE9nbQo7pSfWb61ZQicsG0/pasrtbGhV3IjwloeIcg/miVjUG/yudoqzhmglISkZUp0A0AGke9dKRHT031/au0CNukUG2+5KSIvfb8pt971GknQTpr0qdtQvYb7C351IGzc7fp3oBKxCpv9zXeU2EgWH5TXS0bwTbb9PcV8GTEQR+VAJz4RMkiYn/Hzr4JPWBpf0qVbcFM7/f361wtreRH3+ke9EBGW4mYg0B45zCcM4EeGDIBnMRrIt5TTCtuQYM0ic+t/zm1a+U9djP51bgipTpiZW1G0MvL/ABdWIQtRARCo17C+lEU4lKvwrSqYjKoH8/SlPkRMsvDv9U716jFN+CygNqQ4nKVO5ITIsTOip0/xTzxrU0hIz+KY1uEjTeuUHUmIEWnXpQjB8VVke8RIzMkyNikXSbneha8WpSihx8tBKElREBSysTA9LC01WsTY7mkMpHfaoMTjUNrQlRgrMJF7np8SNaDcHx2VakF7xUZSoOXGWNQo6aXqLmTGpdDSmlgw6E5heCR0Ov0pli+VCvJtYwlfpFRRfXSg2Lwa2B4xecXl/EhREKBtoNNa6/1EtqezmRk8RBNzFoSfeAPepovtuTV7CigJMHTrf3qLEqO0TelsPLWlLbgdWFp8UhESvTyzsnQ9dK78JwLQWmVtJmFAkQR6Xv37U/KryLzApw54rn+mFReO3yvWw8LRDSAVFUD8URPy06VjnCwrO6PNlzyCveQJjtWw8CH+3btHlE3m/rNaeF/U0Z+J/Sicpr6pYryt5jFTmNUMnMJmw+/asf52V52xGxP0rYubsOSzOaACJHWbazG/SsY5ynOgf9p+tYpfvo1Q/aZ5yYoZ3Lf0irHM+GLrzSEpgqBibe0/etQ8mAZnP/EU32kWmNJ2qnNPRmsuxx1Y6AnJjZS24CDIX+Qq/wAU440wQCCpf9o27mr6EwDAt0H30rN8YsuPr/7lkfOBSY4rNkbY8ny4JIZmOcUzdogR1BP0FMnDMah5IUg2i89tiNjSrx3l9tpnOmQpMA9DJgzXvJDhzrTJAid+sem/yqTx45QcoeCRnNT0yHVMHQXrsGTEHe8fXvUTaQN+vft9+lSoUR97VjNIgc6vTicv9iQn6n86HcRwob8IbLbQr3VrXXGnCvEOq3KyL9jGvtRnnDDlsMACB4YR/wCsfrXVg9KhEwSWpyYw8qu5sM3pYEGR0J/ahLXNL3ioQoNZfEAtJtMEzm6WmKscguEtOJ/tVIHqOntS1x5st4lwaDNmHvcemtUQxxeWUWWym1ji0PvM3ElsNBaSnMSAJ6X/ACFccrcYXiErKwgFJA8oI1E7k70G59eBThwNwVbDWP3rzkNZ8R5B6JJHoY/Ok5a5N+Rtb5leDvifMjqHnEIUlKAct0idp+Jovx/jSmGkhKgVqAue2pgd/wA6UG0eLjCjZTqhP/aSZ94vTRx/gDr7iSlSQhCABOsyb2HTftTSjCLimBSk02hRe4m+SVFxyBI1MDSYGgv9aZOWeZHFqS04qSqYWTeRsYFFMPgP4bDLQopVIUVE2Bkaa+opD4GqMQ1fRQvrvcn2mn+GWLVdhPlBrfuG+a8Y83iFJS6sJKQQAogC149SPnTLwTHleFQtSpsQonqnUn1EUF58wPlQ4ADCilR9bj8645XxcYTERYtpUoehSfzBqqSUsKaLE2sjQFwHEXlvJT4rkKUJ8xFpk2nSjXPjRKW1E/1EemYAyfhFBOWWM2JamNSf/VJV9RTLz0z/ALdMRAWNuxFqsm1HLFISFvHJsrcgklDwBsSBtYnvuYA+Ve4ZnFqYThlNBCYyqcKgYTM2A3i36V1/w+b/AJbszqOuwPt0702ONkD7+xVOaenI9vRZjhcELHHMBldaSglIeytrB1IRBBPokGfaiGMwy0rLrQSokAKSoxIGhHQidN70RdZGYKIBKZgnW+t9tPlXaU69/veqnkdIs0LcD4Jp8qUp0oQm4DafN7k15xjhnithCVhBzBVh07Dt86KFHW0EiP0rrKdI01J2oa3domlVQvO4B5fkddQUT5glBClAXg/DaoOYuHJcLSQDmKsttAmJMjoKOrQL1ytERafvT9qZZGnYHBNUDcfw5K/DIWW1oPlUNrae9v3quxgHM4cecLhTOQAZQNpjcwaKv6dhfbbr7VA1iEOAltSVdSFT960VOVAcVZyyiSYmTG/StP5VWDh0gAiB1me89zWZIQQTvWocmu5sKjXykpvfTp2vWnhH8/8Ago4pfAJxX1TRX1dIwCDze8SEJIgC87ehrIedVS6j/wAfzrUea5SUyrymbft97VlvOEeMIn8I19TWH/rmtfskXLyCW8Rkmclo130oW8VoICwsHUTIPrJExTByeLO7zl/OqfNx/ngf9o/OnU/6riBx/pphjkpR8N1U/wBQ+Qnf1pWZJLqYPmK7HvmsfjTRygf5Dltzvb8IpV4cmXW43Un60uP9ybGn+iI9c4IjC5T/AHJHr19t6E8iJ/mOHojT3q/zwf5CdbrB9oV8qo8iued218ot6E/tVMP2GWy/dQ5a/f3epDCQSToJPoBevEr30PTT0qjxp3Lh3iLEIVe2ptWNK3RpbpGetP5nEqVAlYJnTWTTPzfi2XW0ZXEqWlWxB8pBnTvFqVcCwtag22AVE2Frx3NtKIv8AdbSVuN+URcKTb2ma6k4x1Jt1Rgi5aWkgnyG+Q6tAIGZMwOqT+9ec9MxiEqGike8iQfyqjyu5lxTcXBJTeNwRTDz40C00qIKVkexG/8A6iqpfHOn7LI74mvQI447nVhEC5DLY7So/wCKIcPUGOIO5og55vtGaencUC4KCt9kE/1IGmw/xRDm4KRiirQqSDPW2U/SKZx30fTFT21faPOUGyvFBR0GZR+B/OnXjXExh286jJNkpnUi/wAOp/WlfkBjzuKi4TE+pmNe1R89PkvIQf6UfNRM/ICqskFPMolkJacdlcHEY9RlQIRfolM9B7etDeFf9Vs/9yRpO41p75fbS3gwuQJQVqNtY19gKz/CwFtmYuD86sxyvUl2RXJVTfc0rmjD+JhnU9BI/wDxv+UUhcKxgQ1iUT+NuBfU5gLexNaYtUmCJSZEbXmdtKybHsBta0f2qUPWDFU8LunF/wDstz7NSGHkdiXlq1hAt3JF/hRznJonCrgSQUm1/wCoCf8AFDuRBZ9XXINOgJMGmHH8USyjM5mylRFrx6j0FJmb523ihsaXLpgXkBtaW3cyVAFSYkRaNp70yoVBjuZHrQ3A8eYdXkbUSqJ0IkCBaR309aKH0ETft9zVWVtybaosxpKNIz/i/EXcViPAbVlTJSADrlmSSNdDaqXEk4vC/wAsuqyrgjKokEg2iRIPYa965wOITh8bK7BK1AzsDN5vGtNPNXGktpbIShxWYKGbYDQg7GY+dbHcXGKVqjN+pNt7n2N5oYbUUqKitNlQmbxe+k+lcYnm1pCEEJWoLBggCLEiDJ1kdKi49gBiMN4qUDPGeREmwkdT1HoKV8XxTxGGWd0kzb/0j2JnfTWkx4oSS287jzySiNSOaG1tuLyrSEQSI6mAJB39qHJ5yRmlTSoGkKE+/wDmrXE3E4XCJRkbUVAJhQkEwSSb3vS9jWV/woWXWwgqs2kASe8bi3Wjjx43vW113FnOaGzEvB7DrU3MKQqJEHQilbk2S+emWT01GtF+UMUhTIbKhmlXlmDl1nveah4ElhD7qWllROloEA3AO/vFRfBTgRvU4yD7esbda0b/AIf4gFlac0lKpv3A99qzQOeYjS9P/wDw5geLCidJGW1t83xtS8LtkQeI/Qx2ivq8ntX1dU5xmXNricyDrlEGBv6+lZjzhhiSHALaHt0/OtS51XCmgIiCfc0pY0pcsRKY0IrmznozajbCOrHQj8G4wcOVSnMlUSJjTcVWxjy3lKdIMfIdBTN/oDBMZj6AjTppNFcPgEBHh5E5LW6/+XenlngnqS3IsMmqb2BvKf8A0D3UfoBSqttTLsaKQQR7XBrRMIwhCcqBlEyBf5XqPH8MbejxEXGihb0FVQzpTb8Mslibil5QpcW44rEpSjKEAHNqb69tN6Ncj4EhC3I/FAB7JmfvtVvCcr4dJzQVR/cfyoy2FAwB5RoNgNRQyZY6NEEGGOWrVIsoB36dKBc5u5cMoaEkD1vMUaU/eJAVsN/r32qDyPDRLiZ0mRI13rPB1JS9F0laoSeS2yrEA/2JJn1EfQmnfjLJVhnkgSSk23sNR1qZlCUnypSkGxhI/LtapnHLnpeny5dc9QuPHpjRlvC3sjra/wC1QPsDt7A0/wDNDQXhjvlUCNb3jbsavstJAslAvskfSrLRg3AkHQ6j7NNkzapJ+gQxaYtexA5YwpOKRb8Mn0gW9L0T54wilONLQlRlJBygnSD+ZpoTjEleQf8AUCQSIOm19DfarTL0dI9Nuv50ZZ3rUqAsS06Re5IwhS0vMmCVxoQYAm9v2obzzw5XiJd/oygEwfKROv3tTq47eSQO1e/xBIAMEdOxPrSLK1PWM8acdJm/CcK/iP5CCsNkkkf0jU7Wmdv81Xe4c6hahkXYkAwbxN02vpNacVbi1z9PpvXLbsXt7j72p+qd7IXkKu52hOkg/YtWc87MgYkn+5KVf/WflTRzFxxbC0BKQSrMVTIjLFgKScRil4h7MYKlQAALdAP803DQaevwLnkmtPkcuR8NGGndalH/AOv5V3zVglOs5EAkhQVl+I+hq/wxsMNIQopgJAJ2k/DUmrmY9vQ67DSqJT/qal7Lox+GkS+WeBvNYgKWjKAkmZEfI06KRE+tvlJr1KT1vGpr5bRgb97fA0MmRzdskIKCpAHi/Lbb5zwpCt1JuD6g77WoZh+SGwrzrUoWISkRN/fWm5SyJk7mquDxSFpzNqCgJE399qaObIlSewJY4t20LfGePLw2ICCgFoAWi8b/AOKp8tcJDjpfKYQFEoEWJ19IE/H0pyxDKSQTCuxEwfeqT3EG2/ElX/SAKgBpOg+HSnWT41FbiOG9yex1xXAB1GVyYsbagjvB96D4blJpBlUudjp7x+tG2MV4iAsGQpOa4jXt+1cKJG5+/vSq4znFUmO4Rluwfw3l9tpwrRMmwE2A3i3zM16xwdltxTiRClTvYSbx0n7ivcbxMNFsGZcVANrG2snqasPDrNFyn3b7gUY9kQ+F5x66/pTz/wAPcVC1oMHNed5G0aRfX9aQlESDFOn/AA+yl1aTBtInsdjVvDv+oivOvgzRPavqjg9q+rrHNMx5wI8QAagX95/KkZSVPrWkmGk28pgqUNb9KdOaXQXu8QTe8aW7dtaTG8UlpxaXPJmJUknRU630BnauXO9cqN8P0IkxXA2yBkT4ahdKk6z361cxGJLaUBUrWYAAtmV+XrQzGss3Wla85uEtrJKj2F9aieaLKmHXVKVqlUyck3F+2k9qWtVWx7rsgk/iX2/O4hBQNSlRkDckRBqxiMaZCWglS4BVKoAB0Nrz2rzH4pKm1JSoFSwUgA6k222Gs9qqtlLGIUFeVK0ICVHTyiCJ22pErW6G7eTtjGvNKQl5KClZgKRNibCZ71ZW+44paWcgCSElS5N7EgAdAdaixhS6pDaDnyqSpRB/CAZ16nSu2sellS0OgoGYqSqDlUDfUae9T7rcP1ewPdccdxmHbeQkKSVHOnQgixA2NojvVjgLL4aISEI8xgqkyZvAERERvrXzuMDr7K2gcicw8QgwbGwO4GtfcA4h4bSUvAtpklCsvlIJJgxoZp3enZfm4qrV3JcRxPENhaFISXgAtJAJSpIIzdLxf9DV7H8SysBaIlcBvpmXYT7H5VwytLzqVpzZUSAr+4qsQLTAA100iYoVhMGr+JTh1f8ATYWXBO8wUAzsLilST7qq3GtrsGG8StSvDDiUqSkeIbSSRokfOb7VH477S0FbiXkrIScwAUkqNlAzeqWKZSjEKLrS1NuZSFJBOQp8sGBNxqL6jWrOECVPIUywQgTK1hQFgPwJO+l4qUq+qJe5ewgH8Y6CP/8ANAB7SqTHrFE3DB63+lU0oT47hDaknw05lk2IOiRsTuf8VbzQd/v96qkWRF1PDUPPujEKV4mc5BmjyCMpRtEaxuBRfiMs4QltRKkgDMsiwmNYuY0/Ou8Xhmn0pJhSdUqSdIsSlQ9/rtQN9TiW8UwSpzKhKgSb5YMg+kVYm5V9eCt/EMcKxuZlpSiApSdJgq1mBb1tUmK4i02AHHAkkSJGvw+HwpT5WUA6PFnN4Y8Iq0A1ga6j6GrOEZdL77gDSlSUwsSUwYt0kXn0oyxJSdgjkbSLjqGMctKg4QpsmwgEzF7gyLa1OjDYbBkKUYUSfMoyo9bD5mKqOYLErcQvwmklCkqCkEyU/wBSfSNbb1Y4IlLr2JdcErQsoQCB5U30nSevr1qPt32Iu/bcp8y8VZcw4KFgqCwcokGwMTI0mjuIx6G053FAAzcm5noNSfSgvOWCQWi6AkLSQJjXSRbX36HSrGDczYxKVpHlZBRNyFKAJjaY7bUHGLgmvv8AwG2pO/oso5nYOZKlFJH9wUJHw94qfHcWbQ0HVK8pgpIvM3Eb17zEhosOZwLJJHUE/hjpJjSlxagU4ArADQ8qumaBE+4j40IwjLdElOS2LyuaRA8Rl1DZMZinfp3tVbk3FpRh1qUqEpKiSbQO0+mlM2Mw6FtqSoeWLjaO52pAYZUrBO5dQuSZgZQBbvvVkNMotJVuhZaoyXkMq4+8uVM4dSmwfxGZO0iB8r0GZxPirxdiCpokp3BTAVTrwt5C2WygjLlAH5g31tvSxh1hWMxAbyhJQqTYiYvptPtRg1ukqoE09rZ3w/jHhYNqAVLVKEJ6nMdflXS+KYqSVYW0f3Cf3PtQPwpw+HUpX8tK1BZBkpzEdO3WjaODN5AoYh3IBMhdo6ekU04wTt+37FjKb2KfMONDrbDiSYz6bgwJBvramgosaVsXw1k4fMwc0OTKyBGxEwN47aU0KEx3FVZapJfZZC7bZWcM39vu1M/JWJSh9IKPxWCgdCeo0vS1BSREiPf1o5yin/ctzPa0/Ht3qYm9aomVfFmqCvq5iva7ByzIeY8SFvKII8py6Rp70FcaSoQoBQPUUY485mecIgXv7Wmho2+NcfI/k2dLGviiHB4RtH4EJBI1Av8AfarakBSSkixtHvXBEdqHczPOoazNKiD5o1jT60iuUu5Y6igjg+GtNypCEpPWBPp/irK2QqywDuJEwe80F5Sx6nUL8Q5iFWMRqN7RVXnZ91BQUqUlJkGDF9dqblyeTQ3uLrioakhiYCEJ/oToBED0H7VYCEqCSpIPqPpWbqw+IKUuyshWhBJNp1j0pwwuIWzg87gIUEkiZnzE5dd702TDp7OwQy6vAcCBBHpXRVJsb9azTg/EnA+2tS1HzAKJJuCbj0EzFMXO+GVlQsGySQRPXQ/L50JcO1NRb7kjmuLdDUUdrD5ehqrhcIAtaplS1SrSwAAA9IOtD+G8RJwaVz+BBFzuKA8uYZ10PqzD8GUZiYk3Ea6R86CxP5W+wzyLbYfHAkRME+vv9K8mfTas44ThHX1FOY5gCZJObSLH1N6YuAs4gBwPeIUlBy5ybET10tRlh0+SRy6vAzZ5ETPQb/SvXUAiDofnOv1pL5Lu86SSYR1N7004/iDbIHiqyybQJ+HvSzxuMtKGjPVG2URwx9oFOHcARJgKF0yJsSOu1WMFw1SWnQtRU66k5lz2AAtsD2q6cVCSoXEE+W8x0qhw3jbb7mQBYVEwRpYW6VNU2mCopkI4GotMwoFxoxIsFDNMb7fnXWL4MQ6XWl5FK/ENjpEzaI2+lGEoOS0/d/b9q6cbMTufv3pebIbREEMcJX4gU88olJNk2A+HzrviPDlZi4y54bhHmMSF9JEQfWrrr4CkJM5lkgAC1hJJ+Wu9SuoGgj4X9j0oa5XZNKF97l1bo/nvlxQjLHlT8I170RxfBkuZRcKRYKBgj3Gv+a+4jxBLOUKSszGkQkyAJkjUmKIm1xF9en+bUXOezIox7AJnl5arYh5TqZsCSPQ61dHCGwwMObpGxibkmZG99RUqccnxiwQQoIzjSCDb1+VDeP8AHVsOBtLRWognfTsBrTJ5JtL/AJF+EbZz/wAsIykF11SJBCCs5fhvNEMHw1DAWE2CySRtpAAjaoeA8WGIBtlIsoTMSLQe96vrWlIUVGANb6etCcp3pkSKhVoDO8q4dVwFIn+lJsr226Wqxh+FNNqzJTEDLA0vr3mrrWKSfKCmYmAdtj6UH5k4ophtKkkZiqLzEQaKc5PTZGoRV0W8LgW20FCEQgm4IkGes9qonl3DTPhQb2vH1qgrjbhwfjApzpXlUYtHQD3FGHuJNJQhTjiQVJBEnW1FxyRBcGdrwrZbyFKcn9u3XT1qQW8oHaKrYjijTeXM4BnuNbjrbSuf9WZ8LxAuUg3I+5mkqXoa4ki1STb2oly/jg2+hRtBEmJ+tKPEuMBSQWHLgiQRsr1HXvTNwY5ltKP4SQDafoe+1WKMotMSUk00bClYIkXBuDX1VGmyAADaB0//AJr6uycsyjijqs7hKQJUZFrX0qg26dhFWccjzOfisoiTfc696qgawNa4jOpHsWQ5rufvehPN+JhiB/UQDA9/yogde1VeK8N8drKmArUE6d/lUhSkmwzTcXRR5NVlZWSQPN+mp96r87vhQa6Qr8qqf8s4jKoAoKZ0za94NXMRy474DSRBUCSQDbzd41AFafgsmvUUfLRpo44PgHgWnFOZGgAZz/0m8ZdP89qvc7cQSW0ITcKOaR0H1uaoI5dxSgMy0gJ/CCSflFoFTNctuLdGdUoTF+w2A2kz8ajcHPU32IlJRpLuBsTikeAyhKSFomVepm16dMUj+JwKdCopmR/ckTHxFfY/gLS21JShCFag5fQ/MV5y5wpbCVBagZVKQDYW19e3akyZIyja2adjwg06fZoUMLxKGFtXhRB7d7zPS1N3K+E8PDSdVyo31Gg+W1D3eVVlfkWEolRtMxOnrFNaWRATFssR0AERUzZIuNR89yYoNPfwZ5wHBLeWpKHCjKJBk7x07U5cEUjw/CQ8HVpSZgzr67Xigz3KSwSUOwZOxte9waI8C5fLBUfEzFQiMsQdjrPW1HLOE13/ALExxlF9iLlDhjjJczpAkAAyDN+xO4Fu9HuJ4YOtqbJAlJ6W6RQ7gXBlYcqKl5gSNARp296KL7+5qjLK53ZbCNRqhf4PxHJhnBeWAoZd98t/W3tQ9LC22UAPtsqWCtecnMTNrxpEWq5xPhSy/Lf4HY8TYWN/iLz1JqZaFtvuOfw5dQsAJKYJSI0g3irk49153Kmn58bHHCuIvrTiUBxPiJAheqSP6otb4b1zgcVilsh0OIIEkIIBka7C29rV7wlh5LrylMFCXU2giBtEdT9xV/hKHP4XIpJSoApBV7xPa/fQ0s2ldJePQ0bZVRxdxasOsQEvKIKekawfzqxxnHLQ4lIWG0LB86hIKtk9B76zQv8Ahnkt4eGoU0pW9lA79gf0oi+l8OrPhhxtSRCCoWIEmJ370HGN7V5Cm6B3EF4j+Gc8bKo+I3kUkiCJBkRrJj4npV95zENuslawpC1AKSgWBIttrrf/ABVFPBXQy/CAguKSUtpM5QFAkdO9untRjHsLWlrIlOYFC1JJsLeZM9R+VGTXbb8SAk+5GDGPMCczMzfY6dOhoHzctSMSy4gSrLtJuD010PvTkhMXI9Yvc9+lCuM8IU66w43l8h889ARoPb50mLIlNX6oM4NxdCow2Bglqkyt1II/f37VJjGDlxkRCSgyBrJAgzRRHA3PBea8sLVLZk/izSSdh5QBbepMNwR0IxCVrC/FQkC8eZPW2g66mtHMju78/wCirQ/X5uBuXmPDxLYH9bWb/wBhtra3yq9z27CWh5bqO0mAI+FzV/AcDU2824VAhCMhEXMAj79Kk4twgPrauMqCZHw/Sq3kjzVIdQag0KTTY/hcQkEEBYWk7qExcRa165ILkhZJysApMgAEJkWtN5pmVy7BxATCUOpAEzYyDaBYT9arY7llWRAbcAWhGSTYKn0ki1u9qtWaDff8or5chcZwwX/DBQsolJ7gGLH5VxgkkIUSJS26hSxrAuDIi/Smz/QpQwlMAsqCiSCQbyoa9t6G47gjjTKwhKnC4uVZRcJTJ0Bv1/KmWaMtr/L/ANCvG1uUsNg1LYdyI8y1ykAGYHrte16dOANJlrMYVIEKmNul9bUr4DDLdzoJeS2QJKzebTr3Bt0NM+CbKAnKCQkiPaqcst9/ZZBbGwsjyiYmBpp7dq+pWb5xZgZm1AxcDLE7719XQ52P2YuXL0KPMPDVsvqQLpJJTbYn8tJqgVHN8B+VauEJXBKRPUgV4vhraiSUInrlFZ58Jb2ZdHiaVNGVZOortIM6ftWoq4EydUJ616eAsG5bTpFV9HL2WdUvRmAQRJM1MhOlaMvlxkkHLETv9mo2uWWRqCowRJPX0pXwc/aCuJiIKog223qNJJFhWlN8AYAjICO9fJ5cw3/x/NX60VwcvaJ1UfRnilGSOsajp0rgSDv61pZ5eYyxkHrv8ajXyxhyPwka7n7tUfBz9oi4qPozxZiLbVIlNwdLfc0/q5WYmwItGvzvXSOWGJJynsJMCl6Of0HqoiCSfp6/vXCJmw+PWtBVywwToY9fX6/lUqeXWArNk9iSR8DRXBz+idVEz9IJ1Oor3EIAKtyNOh0p7f5dZMgCCTYj+ncxPWu0cushUwT2Jt72v71OjnfgnVREFtM6Aydq+8BVxpAJHxrQm+AsCfJM9zXv+hM5s2XpCdAI7Cp0c/aB1UfRm8E2O/tUgA0Gt/vvrWhu8AYUQSjTpv610rgbBSU5AO41Hp+mlTope0Hqo+jOFI1+nc1whFyDEa9/jWjtcAYGqMxvcnr8tKkRwVgTDSbiDUXBT8sj4uPozlzSNLWI+tQLbAJjr6TWmp4KxAHhJgT8+/3FS/6a1ly+GmPQfWj0UvYOrj6MrzGN/s7V0FwI7/r+tak3wxlIgNoj0Hp9K+Tw1oaNI3/pG+u1Hon7B1a9GWt2AkSa+W9Gqd5+71qSeGsxHhNxMxlH6V5/pjP/AMSP/UUeifsnVr0ZXnmfrFcqj51pz/AMOoyWkg9rVIOEM2/lIMaW9vpQ6J+ydWvRlzoF/MRuB+1VnVpOm/3Na45gGyCPDQZMwQNdZNuooejl1gSS2hRKsxkTe2k6C2lHovsHVfRlvjgjXTvf0qJx8Cb2rWU8Dw6bBhqNvIK4/wCXmJkNImI/CNNfv9qPRfZOq+jJPHnS4+lEuHMuLOUJXCyL5SR69rVozHBWk/gSEXk5QIV1kG19aIIaCBAGuut9vpTrg15Yj4p+gSzwFsJAKUkgAE3ExvE2r6iUDpXta9EfRm1P2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http://frederickcountymd.gov/images/pages/N5383/sledding-gir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457200"/>
            <a:ext cx="3760519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http://alacratevintage.com/sites/alacratevintage.com/files/ALC-Sled-Wood-Ang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809999"/>
            <a:ext cx="5181600" cy="2474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066800"/>
            <a:ext cx="18053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latin typeface="Century Gothic" pitchFamily="34" charset="0"/>
              </a:rPr>
              <a:t>slip</a:t>
            </a:r>
            <a:endParaRPr lang="en-US" sz="8000" b="1" dirty="0">
              <a:latin typeface="Century Gothic" pitchFamily="34" charset="0"/>
            </a:endParaRPr>
          </a:p>
        </p:txBody>
      </p:sp>
      <p:pic>
        <p:nvPicPr>
          <p:cNvPr id="3076" name="Picture 4" descr="http://pidge2571.files.wordpress.com/2009/12/slipping-on-ice-204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914400"/>
            <a:ext cx="3200400" cy="4706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http://nyulocal.com/wp-content/uploads/2014/02/Ice-slip-drin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048000"/>
            <a:ext cx="3758089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609600"/>
            <a:ext cx="24432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latin typeface="Century Gothic" pitchFamily="34" charset="0"/>
              </a:rPr>
              <a:t>here</a:t>
            </a:r>
            <a:endParaRPr lang="en-US" sz="8000" b="1" dirty="0">
              <a:latin typeface="Century Gothic" pitchFamily="34" charset="0"/>
            </a:endParaRPr>
          </a:p>
        </p:txBody>
      </p:sp>
      <p:pic>
        <p:nvPicPr>
          <p:cNvPr id="2050" name="Picture 2" descr="http://ih1.redbubble.net/image.22491798.0290/sticker,375x36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6324600" cy="607161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5000" y="3581400"/>
            <a:ext cx="232179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Grace Hill </a:t>
            </a:r>
          </a:p>
          <a:p>
            <a:pPr algn="ctr"/>
            <a:r>
              <a:rPr lang="en-US" sz="3600" dirty="0" smtClean="0"/>
              <a:t>Elementary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762000"/>
            <a:ext cx="12522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latin typeface="Century Gothic" pitchFamily="34" charset="0"/>
              </a:rPr>
              <a:t>us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743200"/>
            <a:ext cx="7119257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accent5">
                    <a:lumMod val="75000"/>
                  </a:schemeClr>
                </a:solidFill>
                <a:latin typeface="Berlin Sans FB Demi" pitchFamily="34" charset="0"/>
              </a:rPr>
              <a:t>You and me!</a:t>
            </a:r>
            <a:endParaRPr lang="en-US" sz="9600" dirty="0">
              <a:solidFill>
                <a:schemeClr val="accent5">
                  <a:lumMod val="75000"/>
                </a:schemeClr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0" y="762000"/>
            <a:ext cx="3276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sl</a:t>
            </a:r>
            <a:r>
              <a:rPr lang="en-US" sz="7200" b="1" dirty="0" smtClean="0">
                <a:latin typeface="Century Gothic" pitchFamily="34" charset="0"/>
              </a:rPr>
              <a:t>ed</a:t>
            </a:r>
          </a:p>
          <a:p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sl</a:t>
            </a:r>
            <a:r>
              <a:rPr lang="en-US" sz="7200" b="1" dirty="0" smtClean="0">
                <a:latin typeface="Century Gothic" pitchFamily="34" charset="0"/>
              </a:rPr>
              <a:t>ip</a:t>
            </a:r>
          </a:p>
          <a:p>
            <a:r>
              <a:rPr lang="en-US" sz="7200" b="1" dirty="0" smtClean="0">
                <a:latin typeface="Century Gothic" pitchFamily="34" charset="0"/>
              </a:rPr>
              <a:t>here</a:t>
            </a:r>
          </a:p>
          <a:p>
            <a:r>
              <a:rPr lang="en-US" sz="7200" b="1" dirty="0" smtClean="0">
                <a:latin typeface="Century Gothic" pitchFamily="34" charset="0"/>
              </a:rPr>
              <a:t>us</a:t>
            </a:r>
          </a:p>
          <a:p>
            <a:endParaRPr lang="en-US" sz="7200" b="1" dirty="0"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762000"/>
            <a:ext cx="3276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bl</a:t>
            </a:r>
            <a:r>
              <a:rPr lang="en-US" sz="7200" b="1" dirty="0" smtClean="0">
                <a:latin typeface="Century Gothic" pitchFamily="34" charset="0"/>
              </a:rPr>
              <a:t>og</a:t>
            </a:r>
          </a:p>
          <a:p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bl</a:t>
            </a:r>
            <a:r>
              <a:rPr lang="en-US" sz="7200" b="1" dirty="0" smtClean="0">
                <a:latin typeface="Century Gothic" pitchFamily="34" charset="0"/>
              </a:rPr>
              <a:t>ot</a:t>
            </a:r>
          </a:p>
          <a:p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pl</a:t>
            </a:r>
            <a:r>
              <a:rPr lang="en-US" sz="7200" b="1" dirty="0" smtClean="0">
                <a:latin typeface="Century Gothic" pitchFamily="34" charset="0"/>
              </a:rPr>
              <a:t>ug</a:t>
            </a:r>
          </a:p>
          <a:p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pl</a:t>
            </a:r>
            <a:r>
              <a:rPr lang="en-US" sz="7200" b="1" dirty="0" smtClean="0">
                <a:latin typeface="Century Gothic" pitchFamily="34" charset="0"/>
              </a:rPr>
              <a:t>um</a:t>
            </a:r>
          </a:p>
          <a:p>
            <a:endParaRPr lang="en-US" sz="72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26</Words>
  <Application>Microsoft Office PowerPoint</Application>
  <PresentationFormat>On-screen Show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 User</dc:creator>
  <cp:lastModifiedBy>st</cp:lastModifiedBy>
  <cp:revision>11</cp:revision>
  <dcterms:created xsi:type="dcterms:W3CDTF">2014-11-10T14:53:06Z</dcterms:created>
  <dcterms:modified xsi:type="dcterms:W3CDTF">2014-11-17T20:55:51Z</dcterms:modified>
</cp:coreProperties>
</file>