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9" r:id="rId7"/>
    <p:sldId id="260" r:id="rId8"/>
    <p:sldId id="263" r:id="rId9"/>
    <p:sldId id="268" r:id="rId10"/>
    <p:sldId id="261" r:id="rId11"/>
    <p:sldId id="264" r:id="rId12"/>
    <p:sldId id="267" r:id="rId13"/>
    <p:sldId id="270" r:id="rId14"/>
    <p:sldId id="266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57E8B-A3AD-4214-BE24-A2623E51E294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6CD91-9E38-4D06-8DC0-434939E134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FF6B-141B-45E3-88AB-71C35948C3BD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F1DA-1C82-415E-BF37-2451C44A4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FF6B-141B-45E3-88AB-71C35948C3BD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F1DA-1C82-415E-BF37-2451C44A4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FF6B-141B-45E3-88AB-71C35948C3BD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F1DA-1C82-415E-BF37-2451C44A4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FF6B-141B-45E3-88AB-71C35948C3BD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F1DA-1C82-415E-BF37-2451C44A4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FF6B-141B-45E3-88AB-71C35948C3BD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F1DA-1C82-415E-BF37-2451C44A4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FF6B-141B-45E3-88AB-71C35948C3BD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F1DA-1C82-415E-BF37-2451C44A4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FF6B-141B-45E3-88AB-71C35948C3BD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F1DA-1C82-415E-BF37-2451C44A4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FF6B-141B-45E3-88AB-71C35948C3BD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F1DA-1C82-415E-BF37-2451C44A4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FF6B-141B-45E3-88AB-71C35948C3BD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F1DA-1C82-415E-BF37-2451C44A4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FF6B-141B-45E3-88AB-71C35948C3BD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F1DA-1C82-415E-BF37-2451C44A4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FF6B-141B-45E3-88AB-71C35948C3BD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F1DA-1C82-415E-BF37-2451C44A4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7FF6B-141B-45E3-88AB-71C35948C3BD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1F1DA-1C82-415E-BF37-2451C44A43D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5e_IF8o7KeXPJM&amp;tbnid=3acz-7slqRP9aM:&amp;ved=0CAUQjRw&amp;url=http%3A%2F%2Fwww.harpercollinschildrens.com%2Fbooks%2FWhere-Night-Animals-Mary-Ann-Fraser%2F&amp;ei=T1liUpy4PIOP2gX5poCwCw&amp;bvm=bv.54934254,d.b2I&amp;psig=AFQjCNE3ZAh3WaVzkfrtZBgH5iTCSDlB8Q&amp;ust=138226350147807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5e_IF8o7KeXPJM&amp;tbnid=3acz-7slqRP9aM:&amp;ved=0CAUQjRw&amp;url=http%3A%2F%2Fwww.harpercollinschildrens.com%2Fbooks%2FWhere-Night-Animals-Mary-Ann-Fraser%2F&amp;ei=T1liUpy4PIOP2gX5poCwCw&amp;bvm=bv.54934254,d.b2I&amp;psig=AFQjCNE3ZAh3WaVzkfrtZBgH5iTCSDlB8Q&amp;ust=1382263501478076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As370vXsv-SyFM&amp;tbnid=ZSZUi_aOqZZvtM:&amp;ved=0CAUQjRw&amp;url=http%3A%2F%2Fwww.stanleycupofchowder.com%2F2008%2F11%2Fryan-obyrne-will-finally-be-known-for.html&amp;ei=Xl1iUve3Oumc2QWslYD4BQ&amp;bvm=bv.54934254,d.b2I&amp;psig=AFQjCNEAlqiZPZCS1_5Yi43OeBGv7rkXZw&amp;ust=138226453968284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frm=1&amp;source=images&amp;cd=&amp;cad=rja&amp;docid=c_cklV4tSxtDVM&amp;tbnid=1HvunwAamamiVM:&amp;ved=0CAUQjRw&amp;url=http%3A%2F%2Feverydaylife.globalpost.com%2Fcatch-child-thief-13233.html&amp;ei=p11iUpO2Iunp2QXTxIHYAQ&amp;bvm=bv.54934254,d.b2I&amp;psig=AFQjCNHhw1VnK1H2MD74voSXW1AIXR6JKQ&amp;ust=138226458839559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GJ6WoJRo8F3rCM&amp;tbnid=M5wGHc1CBpv_WM:&amp;ved=0CAUQjRw&amp;url=http%3A%2F%2Fwww.eagle-wi.gov%2Fdepartments%2Fgarbage&amp;ei=0l5iUtHGOKn-2gWt94C4Cg&amp;bvm=bv.54934254,d.b2I&amp;psig=AFQjCNGZOQc3rVgbaS8kpgbm82I2GcNlsA&amp;ust=1382264900101839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docid=25UtGm0xmHICzM&amp;tbnid=p4mtsV1K7AW6dM:&amp;ved=0CAUQjRw&amp;url=http%3A%2F%2Fwww.projectflipside.com%2Ffinding-17000%2F&amp;ei=E15iUvj6Naey2gWi1ICwDg&amp;bvm=bv.54934254,d.b2I&amp;psig=AFQjCNF7IN1AN2rNXFREoVq6s69Yp5IPTg&amp;ust=138226472178750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OP0tdsScR0CXVM&amp;tbnid=5z-WXjYsaPEuvM:&amp;ved=0CAUQjRw&amp;url=http%3A%2F%2Fkids.britannica.com%2Felementary%2Fart-67299&amp;ei=p15iUtPhN6m52QXpyoCACw&amp;bvm=bv.54934254,d.b2I&amp;psig=AFQjCNG8pIYOtacJfUZ5jb2rCB2EoXSJnw&amp;ust=1382264869562337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om/url?sa=i&amp;rct=j&amp;q=&amp;esrc=s&amp;frm=1&amp;source=images&amp;cd=&amp;cad=rja&amp;docid=EygleH3_UCsahM&amp;tbnid=scnLz1BkOTASUM:&amp;ved=0CAUQjRw&amp;url=http%3A%2F%2Fwww.nuts.com%2Fchocolatessweets%2Fm-m%2Fmilk-mm-bits.html&amp;ei=jV5iUszjB6n-2gWt94C4Cg&amp;bvm=bv.54934254,d.b2I&amp;psig=AFQjCNHcOvawp9mTX5XeqUqVXMzm_5GB2Q&amp;ust=1382264820691387" TargetMode="External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5e_IF8o7KeXPJM&amp;tbnid=3acz-7slqRP9aM:&amp;ved=0CAUQjRw&amp;url=http%3A%2F%2Fwww.harpercollinschildrens.com%2Fbooks%2FWhere-Night-Animals-Mary-Ann-Fraser%2F&amp;ei=T1liUpy4PIOP2gX5poCwCw&amp;bvm=bv.54934254,d.b2I&amp;psig=AFQjCNE3ZAh3WaVzkfrtZBgH5iTCSDlB8Q&amp;ust=1382263501478076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MzoFbf2JpdRvCM&amp;tbnid=65RvNoVsPrs-dM:&amp;ved=0CAUQjRw&amp;url=http%3A%2F%2Fwww.animals-zone.com%2Fdifference-between-playing-and-fighting-in-animals&amp;ei=m1xiUuHNIYPj2AXHs4D4BA&amp;bvm=bv.54934254,d.b2I&amp;psig=AFQjCNHRM7DCBXlNOhl0_la0fPH6Fl7aXg&amp;ust=138226433780043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frm=1&amp;source=images&amp;cd=&amp;cad=rja&amp;docid=xnERKtuw1JbZfM&amp;tbnid=5xB-pqIHdkZM9M:&amp;ved=0CAUQjRw&amp;url=http%3A%2F%2Fwww.freeoboi.ru%2Feng%2Fwallpaper%2F8942.html&amp;ei=slxiUrXHKKeH2gXb5IDADg&amp;bvm=bv.54934254,d.b2I&amp;psig=AFQjCNHRM7DCBXlNOhl0_la0fPH6Fl7aXg&amp;ust=138226433780043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EvVS_JNh4XozEM&amp;tbnid=bHgZMz8CRJQP3M:&amp;ved=0CAUQjRw&amp;url=http%3A%2F%2Fwww.freegreatpicture.com%2Fkitty%2Fcute-little-cat-1562&amp;ei=aGJiUsTsKcHF2QWS-oCoCg&amp;bvm=bv.54934254,d.b2I&amp;psig=AFQjCNEEx-x1Lmb473vOYAFur58sGmgSdA&amp;ust=1382265828951096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tdEdBwAUdlbflM&amp;tbnid=rsgyoqZ25d_ewM:&amp;ved=0CAUQjRw&amp;url=http%3A%2F%2Fwww.arkive.org%2Fnorth-african-crested-porcupine%2Fhystrix-cristata%2F&amp;ei=HmJiUpOqHef-2QXC3YGIAQ&amp;bvm=bv.54934254,d.b2I&amp;psig=AFQjCNHCb-6q4k8shvxWkJvk3oagLg_-LA&amp;ust=138226575450860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bojJeeNkSbUMIM&amp;tbnid=pQYAKx_MhsI9IM:&amp;ved=0CAUQjRw&amp;url=http%3A%2F%2Fwww.greanvillepost.com%2F2013%2F07%2F09%2Ffirework-blows-up-in-dogs-face-forcing-humane-society-to-kill-it%2F&amp;ei=UmJiUoesA8Tj2QXC0oHgAQ&amp;bvm=bv.54934254,d.b2I&amp;psig=AFQjCNFKZWWU7V8s9q8vK6WDRgmDdZivBg&amp;ust=1382265796953080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frm=1&amp;source=images&amp;cd=&amp;cad=rja&amp;docid=YamRZlvTf87V0M&amp;tbnid=P6i3TIe14Inu2M:&amp;ved=0CAUQjRw&amp;url=http%3A%2F%2Fkids.discovery.com%2Ftell-me%2Fmythbusters%2Fanimal-myths%2Fskunk-spray&amp;ei=NGJiUsi-N4fI2gXTsYBQ&amp;bvm=bv.54934254,d.b2I&amp;psig=AFQjCNE-6LhA-apAPrQT-IWtZZ6bFiWXXg&amp;ust=1382265778285876" TargetMode="External"/><Relationship Id="rId9" Type="http://schemas.openxmlformats.org/officeDocument/2006/relationships/hyperlink" Target="http://www.google.com/url?sa=i&amp;rct=j&amp;q=&amp;esrc=s&amp;frm=1&amp;source=images&amp;cd=&amp;cad=rja&amp;docid=bdFfp6qlnpoHSM&amp;tbnid=ZYR-SywqFbcjUM:&amp;ved=0CAUQjRw&amp;url=http%3A%2F%2Fhereticalreflections.wordpress.com%2F2013%2F07%2F22%2Fgame-design-and-killing-the-cat%2F&amp;ei=h2JiUtqmJ8a42wW39IHoAQ&amp;psig=AFQjCNHrxEkVe83r3iVIUqZHMA7qAdvuvA&amp;ust=138226585532532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5e_IF8o7KeXPJM&amp;tbnid=3acz-7slqRP9aM:&amp;ved=0CAUQjRw&amp;url=http%3A%2F%2Fwww.harpercollinschildrens.com%2Fbooks%2FWhere-Night-Animals-Mary-Ann-Fraser%2F&amp;ei=T1liUpy4PIOP2gX5poCwCw&amp;bvm=bv.54934254,d.b2I&amp;psig=AFQjCNE3ZAh3WaVzkfrtZBgH5iTCSDlB8Q&amp;ust=1382263501478076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/url?sa=i&amp;rct=j&amp;q=&amp;esrc=s&amp;frm=1&amp;source=images&amp;cd=&amp;cad=rja&amp;docid=K5n3NyjqTtK7lM&amp;tbnid=p0u_3Dc-c3dd3M:&amp;ved=0CAUQjRw&amp;url=http%3A%2F%2Fwww.carbonated.tv%2Fviral%2Fbaby-startled-by-sneeze-video&amp;ei=71xiUqDLKser2gWWo4DoDw&amp;bvm=bv.54934254,d.b2I&amp;psig=AFQjCNGJNfkes-iyrHjE3V8ggoj_ydMsgw&amp;ust=138226440692446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frm=1&amp;source=images&amp;cd=&amp;cad=rja&amp;docid=JIBGDmjD6QniRM&amp;tbnid=WixgCz_Zfu96EM:&amp;ved=0CAUQjRw&amp;url=http%3A%2F%2Fwww.dailymail.co.uk%2Fnews%2Farticle-1210746%2FBarack-Obama-gets-sneaky-visit-daughter-Sasha-Oval-Office.html&amp;ei=LV1iUsGcFMrf2AWI_IEY&amp;bvm=bv.54934254,d.b2I&amp;psig=AFQjCNGSNiBUqpTExPGsSiC73CiGbLev5Q&amp;ust=138226448825215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Where Are the Night Animals?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1266" name="Picture 2" descr="http://www.harpercollinschildrens.com/harperchildrensImages/isbn/large/5/978006445176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1200"/>
            <a:ext cx="5334000" cy="4358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762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F0"/>
                </a:solidFill>
                <a:latin typeface="Comic Sans MS" pitchFamily="66" charset="0"/>
              </a:rPr>
              <a:t>snatch</a:t>
            </a:r>
            <a:endParaRPr lang="en-US" sz="72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810000"/>
            <a:ext cx="73455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A little brown bat dips and dives to </a:t>
            </a:r>
            <a:r>
              <a:rPr lang="en-US" sz="4000" dirty="0" smtClean="0">
                <a:solidFill>
                  <a:srgbClr val="00B0F0"/>
                </a:solidFill>
                <a:latin typeface="Comic Sans MS" pitchFamily="66" charset="0"/>
              </a:rPr>
              <a:t>snatch</a:t>
            </a:r>
            <a:r>
              <a:rPr lang="en-US" sz="4000" dirty="0" smtClean="0">
                <a:latin typeface="Comic Sans MS" pitchFamily="66" charset="0"/>
              </a:rPr>
              <a:t> moths and mosquitoes from the air.</a:t>
            </a:r>
            <a:endParaRPr lang="en-US" sz="4000" dirty="0">
              <a:latin typeface="Comic Sans MS" pitchFamily="66" charset="0"/>
            </a:endParaRPr>
          </a:p>
        </p:txBody>
      </p:sp>
      <p:pic>
        <p:nvPicPr>
          <p:cNvPr id="4" name="Picture 2" descr="http://www.harpercollinschildrens.com/harperchildrensImages/isbn/large/5/978006445176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09600"/>
            <a:ext cx="1905000" cy="155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F0"/>
                </a:solidFill>
                <a:latin typeface="Comic Sans MS" pitchFamily="66" charset="0"/>
              </a:rPr>
              <a:t>snatch</a:t>
            </a:r>
            <a:endParaRPr lang="en-US" sz="72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1" y="5257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to grab quickly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8434" name="Picture 2" descr="http://assets.sbnation.com/imported_assets/92051/obyr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81200"/>
            <a:ext cx="2581275" cy="3743325"/>
          </a:xfrm>
          <a:prstGeom prst="rect">
            <a:avLst/>
          </a:prstGeom>
          <a:noFill/>
        </p:spPr>
      </p:pic>
      <p:pic>
        <p:nvPicPr>
          <p:cNvPr id="18436" name="Picture 4" descr="http://everydaylife.globalpost.com/DM-Resize/photos.demandstudios.com/getty/article/97/200/87789490.jpg?w=600&amp;h=600&amp;keep_ratio=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990600"/>
            <a:ext cx="24955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Which of these would you like to snatch?</a:t>
            </a:r>
            <a:endParaRPr lang="en-US" sz="4000" dirty="0">
              <a:latin typeface="Comic Sans MS" pitchFamily="66" charset="0"/>
            </a:endParaRPr>
          </a:p>
        </p:txBody>
      </p:sp>
      <p:pic>
        <p:nvPicPr>
          <p:cNvPr id="29698" name="Picture 2" descr="http://www.projectflipside.com/wp-content/uploads/2011/06/money-on-the-ground-thumb697928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1232" y="228600"/>
            <a:ext cx="3374168" cy="2286000"/>
          </a:xfrm>
          <a:prstGeom prst="rect">
            <a:avLst/>
          </a:prstGeom>
          <a:noFill/>
        </p:spPr>
      </p:pic>
      <p:pic>
        <p:nvPicPr>
          <p:cNvPr id="29700" name="Picture 4" descr="http://cdn.nuts.com/images/auto/510x340/assets/ad8c369755a1b47f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828800"/>
            <a:ext cx="2462979" cy="1542473"/>
          </a:xfrm>
          <a:prstGeom prst="rect">
            <a:avLst/>
          </a:prstGeom>
          <a:noFill/>
        </p:spPr>
      </p:pic>
      <p:pic>
        <p:nvPicPr>
          <p:cNvPr id="29702" name="Picture 6" descr="http://media.web.britannica.com/eb-media/55/28355-004-6421901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733800"/>
            <a:ext cx="3114675" cy="2302973"/>
          </a:xfrm>
          <a:prstGeom prst="rect">
            <a:avLst/>
          </a:prstGeom>
          <a:noFill/>
        </p:spPr>
      </p:pic>
      <p:pic>
        <p:nvPicPr>
          <p:cNvPr id="29704" name="Picture 8" descr="http://www.eagle-wi.gov/files/garbage%20can%20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2971800"/>
            <a:ext cx="2123857" cy="328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Which word goes with surprise?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r>
              <a:rPr lang="en-US" sz="4000" dirty="0" smtClean="0">
                <a:latin typeface="Comic Sans MS" pitchFamily="66" charset="0"/>
              </a:rPr>
              <a:t>Which word goes with playful?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r>
              <a:rPr lang="en-US" sz="4000" dirty="0" smtClean="0">
                <a:latin typeface="Comic Sans MS" pitchFamily="66" charset="0"/>
              </a:rPr>
              <a:t>Which word goes with taking?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Comic Sans MS" pitchFamily="66" charset="0"/>
              </a:rPr>
              <a:t>romp</a:t>
            </a:r>
            <a:endParaRPr lang="en-US" sz="9600" b="1" dirty="0" smtClean="0">
              <a:latin typeface="Comic Sans MS" pitchFamily="66" charset="0"/>
            </a:endParaRPr>
          </a:p>
          <a:p>
            <a:pPr algn="ctr"/>
            <a:r>
              <a:rPr lang="en-US" sz="9600" b="1" dirty="0" smtClean="0">
                <a:latin typeface="Comic Sans MS" pitchFamily="66" charset="0"/>
              </a:rPr>
              <a:t>startles</a:t>
            </a:r>
            <a:endParaRPr lang="en-US" sz="9600" b="1" dirty="0" smtClean="0">
              <a:latin typeface="Comic Sans MS" pitchFamily="66" charset="0"/>
            </a:endParaRPr>
          </a:p>
          <a:p>
            <a:pPr algn="ctr"/>
            <a:r>
              <a:rPr lang="en-US" sz="9600" b="1" dirty="0" smtClean="0">
                <a:latin typeface="Comic Sans MS" pitchFamily="66" charset="0"/>
              </a:rPr>
              <a:t>snatch</a:t>
            </a:r>
            <a:endParaRPr lang="en-US" sz="9600" b="1" dirty="0" smtClean="0">
              <a:latin typeface="Comic Sans MS" pitchFamily="66" charset="0"/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Who can use all 3 words in a sentence?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omic Sans MS" pitchFamily="66" charset="0"/>
              </a:rPr>
              <a:t>I can use words I learn </a:t>
            </a:r>
            <a:endParaRPr lang="en-US" sz="4400" b="1" dirty="0" smtClean="0">
              <a:latin typeface="Comic Sans MS" pitchFamily="66" charset="0"/>
            </a:endParaRPr>
          </a:p>
          <a:p>
            <a:pPr algn="ctr"/>
            <a:r>
              <a:rPr lang="en-US" sz="4400" b="1" dirty="0" smtClean="0">
                <a:latin typeface="Comic Sans MS" pitchFamily="66" charset="0"/>
              </a:rPr>
              <a:t>from </a:t>
            </a:r>
            <a:r>
              <a:rPr lang="en-US" sz="4400" b="1" dirty="0" smtClean="0">
                <a:latin typeface="Comic Sans MS" pitchFamily="66" charset="0"/>
              </a:rPr>
              <a:t>a text.</a:t>
            </a:r>
            <a:endParaRPr lang="en-US" sz="4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858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F0"/>
                </a:solidFill>
                <a:latin typeface="Comic Sans MS" pitchFamily="66" charset="0"/>
              </a:rPr>
              <a:t>romp</a:t>
            </a:r>
            <a:endParaRPr lang="en-US" sz="72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5052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The two </a:t>
            </a:r>
            <a:r>
              <a:rPr lang="en-US" sz="4000" dirty="0" smtClean="0">
                <a:solidFill>
                  <a:srgbClr val="00B0F0"/>
                </a:solidFill>
                <a:latin typeface="Comic Sans MS" pitchFamily="66" charset="0"/>
              </a:rPr>
              <a:t>romp</a:t>
            </a:r>
            <a:r>
              <a:rPr lang="en-US" sz="4000" dirty="0" smtClean="0">
                <a:latin typeface="Comic Sans MS" pitchFamily="66" charset="0"/>
              </a:rPr>
              <a:t>, squeaking and squealing.</a:t>
            </a:r>
            <a:endParaRPr lang="en-US" sz="4000" dirty="0">
              <a:latin typeface="Comic Sans MS" pitchFamily="66" charset="0"/>
            </a:endParaRPr>
          </a:p>
        </p:txBody>
      </p:sp>
      <p:pic>
        <p:nvPicPr>
          <p:cNvPr id="4" name="Picture 2" descr="http://www.harpercollinschildrens.com/harperchildrensImages/isbn/large/5/978006445176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33400"/>
            <a:ext cx="1905000" cy="155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572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F0"/>
                </a:solidFill>
                <a:latin typeface="Comic Sans MS" pitchFamily="66" charset="0"/>
              </a:rPr>
              <a:t>romp</a:t>
            </a:r>
            <a:endParaRPr lang="en-US" sz="72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50292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to run, jump, play, and be happy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2" name="Picture 2" descr="http://cdn.animals-zone.com/wp-content/uploads/2010/10/playing-animals-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3724275" cy="2791326"/>
          </a:xfrm>
          <a:prstGeom prst="rect">
            <a:avLst/>
          </a:prstGeom>
          <a:noFill/>
        </p:spPr>
      </p:pic>
      <p:pic>
        <p:nvPicPr>
          <p:cNvPr id="20484" name="Picture 4" descr="http://www.freeoboi.ru/images/78597117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981200"/>
            <a:ext cx="3761732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473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Thumbs up or down.</a:t>
            </a:r>
          </a:p>
          <a:p>
            <a:r>
              <a:rPr lang="en-US" sz="3600" dirty="0" smtClean="0">
                <a:latin typeface="Comic Sans MS" pitchFamily="66" charset="0"/>
              </a:rPr>
              <a:t>Would you romp around with a _____?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30722" name="Picture 2" descr="http://cdn2.arkive.org/media/FE/FE562212-6C9F-4FD3-84D2-AB5CFAF527A3/Presentation.Large/North-African-crested-porcupine-scavenging-on-the-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022302"/>
            <a:ext cx="3038475" cy="1970406"/>
          </a:xfrm>
          <a:prstGeom prst="rect">
            <a:avLst/>
          </a:prstGeom>
          <a:noFill/>
        </p:spPr>
      </p:pic>
      <p:pic>
        <p:nvPicPr>
          <p:cNvPr id="30724" name="Picture 4" descr="http://kids.discovery.com/img/images/skunk-smell-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114800"/>
            <a:ext cx="2133600" cy="2133600"/>
          </a:xfrm>
          <a:prstGeom prst="rect">
            <a:avLst/>
          </a:prstGeom>
          <a:noFill/>
        </p:spPr>
      </p:pic>
      <p:pic>
        <p:nvPicPr>
          <p:cNvPr id="30726" name="Picture 6" descr="http://puntito131.puntopressllc.netdna-cdn.com/wp-content/uploads/2013/07/Dog12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1905000"/>
            <a:ext cx="2516448" cy="1886065"/>
          </a:xfrm>
          <a:prstGeom prst="rect">
            <a:avLst/>
          </a:prstGeom>
          <a:noFill/>
        </p:spPr>
      </p:pic>
      <p:sp>
        <p:nvSpPr>
          <p:cNvPr id="30728" name="AutoShape 8" descr="data:image/jpeg;base64,/9j/4AAQSkZJRgABAQAAAQABAAD/2wCEAAkGBxQQEBQUEhQUFRQUFBQVFBQVFRQUFRQUFBUXFhQVFRUYHCggGBolHBQUITEhJSkrLi4uFx8zODMsNygtLisBCgoKDg0OFxAQGywkICQsLCwsLCwsLCwsLCwsLCwsLCwsLCwsLCwsLCwsLCwsLCwsLCwsLCwsLCwsLCwsLCwsLP/AABEIAKgBLAMBIgACEQEDEQH/xAAcAAABBQEBAQAAAAAAAAAAAAAAAQIEBQYDBwj/xAA5EAABAwMCBAMGBQQBBQEAAAABAAIRAwQhBTESQVFhBnGBEyKRocHwBzJCsdEUUuHxFUNTYoKSM//EABkBAQADAQEAAAAAAAAAAAAAAAABAgMEBf/EACIRAQEAAgICAgMBAQAAAAAAAAABAhEDIRIxE0EEUWEiQv/aAAwDAQACEQMRAD8A9vSoQgEiJQgEIQgEIQgEIQgEQhc7iu1glxgKLdDpCSFXt1dhPNFbUwNvj2VPkx/a3jVhCIUezvBU23G4UlXll7itmjYRCchA2EkJ6EDIRCciEDIRCfCSEDYSJ8Ljc1xTbJS9B0IhZ+418zAEfup+lX5qSHb8llOXG3UXuFk2sUJySFqobCIToSQoDUJ0JIQIhEIQIhKhBJQhCsBIlSIBCEKAqJSIUhUJEIArMeILn2oLBsCecStFdVOFhPQLzPWLqo13EDIJz29Fz8+WpprxY7pl5XLDDCeIZ4Sdx2ld263NNu8mNhJ9As+/UvaO5FzefTzUtpbVa4RJAwRgDpuuLt2XH6rVeHLwMuHe9Ifw4iIK24K8d9u6jDnRIgYmQeUreaH4iFSmOLBGCujh5df5yc/Lx33GnQFFoXYfsVJBXXLK5tFQklEqQqEwPSl6bDkLn7UI9qE2FqOgErFa/q8v3wDhWmv6rwAtG5Xn9/dSFx8/J/zG/Fh91cPuJ94bqZoWqH2gHOQsYwvOAYbzPM/wtR4cYwVGOG4c0dTkxPzWGNu41ynT0kIhKAiF6bjNhJCekhA2EkJ6SEDYSQnQiEDISQukJIUDqhCFYCEIQCEIUAQlQpCISpEDKzJBHVeb65YmnUc0SRO0RC9LWL8dUHgh7R7sRORB7x9Vz/kY7x214rq6Yy5puaMNHDzIiT2hQqV04vc2OEDr+yWvqFX8oG++cea4XY4gDJkblu56LjxunbOvawtRxGXgkNxnnnGOagWesexe5pOSYaPM4hSNMum8IBOx2JHOTv13SaratqFpETsDzn7hUy7qN99tVpd9UpEcRyYIIMjM7FaNuruj0WGs3ECXGYJ4ewAEK0sqxMz6K+OVx6jLPGVqbfWeISU3/nWuPCDusjrOoilSws9omoF9VudyPllXvPlETil7eovv3A4Uarqrhjz+C5tkwe30XOuASJV7nVJjDv8AlnYkHkuT9aMxP3t9FzdS26D91Fr2fvE/f3uq+eSfGKXWNSLn5MdPv0VO90+qn61p5cfcG2Se3IKqtaZnJ++yyv7azWk6zJbPRb/wVo3C32zhl35R0HVZTTbH2jmN6kT5L1S2pBrQBsBC2/Hw3lu/TLly1NOqEIXc5gkQhAJISoQIkSyhAkISpED0JEsqQIQhBzr1eASdhvHJcqOoU3gFr2mVIIWL8QWL7R5q0xxUHGXtG9M/3Ac2rLkyyx7i+GMvTaByA5Y+w1vAIMgq3sNVa7cxMqMebHIvHYuQUpUSlXBbPSUVL9g5jaVp5RXSWudYAiHQRznZV9zrVNrSZHks3c69Uqy1mB84Kzz5scVscLUvWvDlq/aKbjza7hzsMbLzXXdPfa1uAy5pgtI5z3G6utft3uAgkv6TkhMtqFFsCrXZxdC4HPkuPLKZeo6cZ4+6zbH+8A0YOJjE8p9QPmrOhUkCd2uE/P8AhXdzaNaA73XMP6m9lxttL9pPIkb95Gfl81nvte3cQv6sBje4J8gDvHlxfBPGpcA974eezQofiDRqlswOEOAbHOCWue8zGQJdnsCsLqF3Xzh2dzBkTvPRx3PTbktZhtTa88Qa17V3CDIbMwef+FaeDmy4OMYKwllS4MuOOYifjyWm02/ez/8ANh/fGMzzCpljppL1p65TugAMqt1DVAXBrVkrO5uKgl0jH7x9Fc6XZQZOT8VXK29RWYyd1q9PbxMEp9ejBgc0y2qhoXVtXjOFrNSaZX3tT6rbcY4eXTqs87Ti130xstw6iCmf0IPJLjtMy0ieDbLiql5GG7T1K3IVXots2k2BzMk91aArr4cfHFhyZbpUIQtVCISpEAhCECIQkQBSJUiB0pUiECoSIQKm1aYc0tIkEQQeYTkIPK9etXWFc8Mmk4yB2PTuF0pXwcA5plpW08W6aK9A4y3I+oXkDLo2tUgkFhOQeXcdCvO5cPDLp2cd88f62LNQcw4Jg7ifgUXep43VX/Utc2RkFQriq4nAJWWWd9LzGLRlXi3Km2jIdPEIWbo1HtniaT5EfPKsbLWKMwaZB/8AJxOVXH+pyn6M8dOqsDH0jgiD5Z+W3wXn1ubh5LRSptptbLz+Z2XBvHxYj3nNGOq9dp6hRqM4XtYW8hsQq640mxbJFICRwkB7+EgkGOGY5D4Lqw5JIwyxtZnQ67qVmRJc59U+zbvDAYk9Bv6QtFp146TJGRAHSPy/VU9xUptdwsaGMAAAaABA2AReXrWsDjsAdsnt81lf9ZbbTHrTdW1RtVvC+CCBKy+qaR7Go7gaCOY6hJod5WMEjB582tzkhawW4rswRxD5rTx3Gd/zWStNLoVARwNafIR3UmjpYoTDRnYgdQpgs+B+0Z+z81PoAmJGeSzn9Tb+lZVtnmA0QOf0Uq2oeyGTJ/ZWlO3wnMsRMnkrqbQqYLjsSfkFbWrICcykBsuzWBTMUWk4U7ZDjC4Fpd2Vt6R7SqVxBUylcSq5luurXcK0xys9q2Rb03yuqrbeuu1S9a0EkgQtplNM9JiRUo8QMjmqu/8AFhE+zaIHMqt5sJ9rTjyrXIWKpeJ6g4XFwIO7YEeh3laHT9ZZVA3BONsT5pjzY5F48osykSpFqoVIUqRAIQhAJUkoQKEqalQcbtssI7LwTxNSJrvYeTjt9F75cuhp8l43rDB/UVHn+44K5Pyvp0/j32rbKkabBmR5ru29JwAPiJUO6uwTC4OvabBkgnpglcft0rB4G5c6TuJj0jqpFja+1dLG9uIj5eSoWXftHAke70MEfBW9prpBDGN7YUyIu2kpUC3BZJ6/ynVbR7tmgD4J1ncvZTdUq4gTGcAcyslfeMqtw5zKLHe7OWgE9Pv6rbDjlY3Kl8Qv9lM47zj4qltR7T8znFoLXbEyQ4Y6p+i1TdvfSqu94AkNIgkDfMRIPdWf/GhjWOn3RDSORBMyY6QFGU8avjluNNo9WXZwCYAwPdjAzkq80gGlUI/STPoVTabbQSWwBxtIjOHAEzO2/JaOhs3qN+anGqZE1Vg4x3ErhakjBTNcuuEt2XO3uw4SFXLW0T0t/acl2Yq5laN1IZWVto0nQlXAVUe0nZW2q7p7SFGCe50CVMo7moolWoZ7clzdUJBXO1ycqty2mRMpHGFDvafFKnNEBcaxkYVvpH2y+oVi3Bx0AyVn6mqRLfv4rS67YFwJLoHM5JPYALE3VvwciM4LsE9TCyyjXCrqype7JcSfkPIK70y7LQBI35rL6W1zhEx975VzZ2jQ7Mk9zKpFsnp+n3HtKbXcyMqQqzQqLm05cInYdArRenhbcZtxZewkRKRWQEqRCAQiUIFQkSIImq1OGm4joV4/r9QknaSfRera9Uik4ydjtC8iuLR9d54Bz3OB8Vxfk+46uBSvoF3+wE1+nhucffdWVzpbGZe8vd0EhoP1TqDeLOYnn58iua7byolFgGABPeYnyVxbXLaUcLAXH9UDHTdU76Bado+Ck2w4oBnz6Kqbpp9Xc42jwMuLcR1n7+C8m/pK0NFN7203FvGGEgwNyBOT2XrVF8U47Qs5Z6A99V3DVaym5xIaW8TgTuGk4AknyXXw5ac2eO1L4a02obykQXEslznuEEt297uZ+S1L6Yh1MnBOPQgjyxj4KwfQp2dItp5c78zzlxnv97KjviSZB/LHyWXLnu9NOPHpqNLY5rWg7YHw5/JXVMx2VPpV1xNHkCfgl1S/hpAIB5JMpratl3pA8Q3XEN5g9/8AadYVpZHbCp7u4Ab7xzO5+q6m79mOKC7y2HdU9r6+mjZXHFmSQPSVLbcLK2msBwc4k78I/wASraxrcYkiI+wplVsX9KpO6ktf0VLTuRKlU7sLSVSxatKcRKh0qsqUCrxWnQE1gATCTKj3VyGqKSJj6qRqqm3knb91MpXGFXy3VvHTpWZIWT1ezHFsSTz/AIWhrXPUgLto1qKjpgOzuRj4KZ/ro9dqXR/C3tBxNcAf7TK1Wm+GadOC7J+SvKbABsE9dOPDjGWXJaQCEQlQtmZEkpUiASpqJQLCQolEoElI98CTgDJKFlPGl44NDRIaXCe/SVnnl4za2OO7pz17XG1AWNEt2Ljz8gOSzFzdRAAPkMD57rm6p6d1Au7hrCCBJPWYx25+S4Msrld1144yTpB1hhyWkZ5cQJ/bK76JUlkcPvRyj4k8lTao6o9wDqpbP/TGSfNgw0ea66KeCpwe0a2fzEcIPkADIK0mHSLVtc0I6EkqKxsFW90GNENzA+wqksJP0WFmq0xu4tLaYlVZ1b2dcg7HA7HmVY0bgcMbGI9Vk9RpuFSSOcyoiZGrF6HyTsMlQa1yA1zju8iO/wBwoDbsNpENyXYKj16gfTGfykY8wkiWq0euGtA7fJV+r1XF5zj6rnpFUQCSu9yRwmfNTpX1VbdVPaFtM8sz27Hkeyl07SpU4aTBv+V3IHucR/lVdEB9QHmTAO3l8V6DZH2FNoGMS4/DCv6V2y1TRK1JuYgmfdknGM4jOIHxCn2lw4AN6D3lq7WoHgl0BoG3KE12kMdJG/Uc84TW0b/amZczhuTzPIKTaB54cdZ+Kk0tPpj3YjPzTLuwcwFzCTzDZwoOkymHtGyl211OCqnRtTcXcFUZ7/t3VzXogZCtLfcVs+qe9yhXrZ6qSAY6+ir9QueH/X+Va3cVk7cgY6+qX+p9FXi5zz9P4XSZysttNE9tLuuVudEtuFgkZWK021Dqgk7H7yt/YuAaMrp/Hx+2XLfpNCVNDglXY5ypChBQIlSJUDEkJyIQMKaSukJpChLkaiq9bsm3FMsdz2PMK2cxcKlNVs3NJl08vuqDqZLHbtwCZ94dQqPV+KOY+i9T1fTmVWw70PRYbWLIUiZ95vxI9Fx5cdxvTqw5JXnuo3b2CGCCd3RJj1UClquY4XvI/t4gf/oH6LWXdxbfqeB5NM/sm2N3a03e6XGSJ91xjz7emFeZ/wALGUf4ge144Kbw7o57pPoQrfSPEZc4Cs0NJMCf9CVeU9NotrPr1HtyRwNwDEYP+FHunUrj3eEbSBiY81GWWN+kSX9r1tIPaCDuJBHMKrvrUyQdupXHSq5o+7MsnbOB1Hb+Fd16jagkHl9grnuLSZMndUPZ5bjnHLuu9ItLOI4JGQu2o08QcQVTveWktO3I9PuFMibVjZ1w1pI2XLUNSlrhyAx6GPr8lGe/hbHX5+Spb2uTPZaY4KZZLnQr2a7OLrGCM+Y5r0iqS6ANjE/VeM2N3wPBEHIjt5dF6NoWs8WCRtv9JTkx0jGtVs0g7Hly6x5Lo3UxTAaDJnMdSq24qOqHhbI79B27rraaY1gzJ6kmSfMrNbr7X5oGo3iBjyzMc1JthhQ7S9Eho22hT6g4fLcK877Z1Uaza7O98Z/TkerT+4hTbG442QenSFyrXQghwME+YXK3Abt1xCaPpa0/yEdFldTrkuIxjk4furyq9waeASSqmpZVnn8sA7j+OinVsRLqq6iSDyHYbKaHk4AB9QpFt4adMlzleWOhtbylMeKpucV2lWj5mI9Vpbek+F3t7UN5KYxi6sMNRjlltwptcuzZXRKAtFCBxTg5EJYUoCJQhAqEJVISEkJyEDYTHMHRdYSQgivtmHdrfgFGq6TSdvTYf/UKxLUnCq6TtSVfDFq781CkfNjVAr+A7B+9tS9Gx+y1XCkhPGfpPlWHr/hjYu2pEeVSoPqq+t+E1p+l1VvSKjsL0iEkKPCJ8682rfhmCIFep68JPxhQ3fhrXafcuT5FoK9VhEKvxYp868hq/h5d/wDdY4d2/wCVBrfhtdEfmZ817Xwo4FHxYp+SvDXfhvdgQHM8iCR/j0UCt+F11JIczO4JPyMfJfQBpppoBT8ciPOvmu5/DS8Z/YR5u/hcm2Fza/nYTHTYkbei+k6li0qvu/DtOpuFGWFsTMtPH9F1yIa8mY377wtFTvhUAPEAPv8AhaS48DUyZAC5s8GhuzfmsLw1p8kVdrWpN/XGZ/0u2oa83AbxY2iT8x/lXtr4daN2BWtDRaY/QFbHiqtzecu1V7z+V0cvdkfFWum1XOOQY8lu26XTH6B8F2bZMGzQrfCr8ilsqIjZWNO3CmiiByS8K1mOlLXBtALoKYXSEQraRsgalhKAlUoIAlSoQIhLCIQIhCRA9CEKQIQhSBCRCgKhIhAsJIQhAQiEIQJCSEqECQiEqFASEsIQgIRCEIE4UcKVCA4UqEIBCEIBCEIBCEICEIQgEIQgEiVCBEiVCD/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55575" y="-1265238"/>
            <a:ext cx="4714875" cy="2647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AutoShape 10" descr="data:image/jpeg;base64,/9j/4AAQSkZJRgABAQAAAQABAAD/2wCEAAkGBxQQEBQUEhQUFRQUFBQVFBQVFRQUFRQUFBUXFhQVFRUYHCggGBolHBQUITEhJSkrLi4uFx8zODMsNygtLisBCgoKDg0OFxAQGywkICQsLCwsLCwsLCwsLCwsLCwsLCwsLCwsLCwsLCwsLCwsLCwsLCwsLCwsLCwsLCwsLCwsLP/AABEIAKgBLAMBIgACEQEDEQH/xAAcAAABBQEBAQAAAAAAAAAAAAAAAQIEBQYDBwj/xAA5EAABAwMCBAMGBQQBBQEAAAABAAIRAwQhBTESQVFhBnGBEyKRocHwBzJCsdEUUuHxFUNTYoKSM//EABkBAQADAQEAAAAAAAAAAAAAAAABAgMEBf/EACIRAQEAAgICAgMBAQAAAAAAAAABAhEDIRIxE0EEUWEiQv/aAAwDAQACEQMRAD8A9vSoQgEiJQgEIQgEIQgEIQgEQhc7iu1glxgKLdDpCSFXt1dhPNFbUwNvj2VPkx/a3jVhCIUezvBU23G4UlXll7itmjYRCchA2EkJ6EDIRCciEDIRCfCSEDYSJ8Ljc1xTbJS9B0IhZ+418zAEfup+lX5qSHb8llOXG3UXuFk2sUJySFqobCIToSQoDUJ0JIQIhEIQIhKhBJQhCsBIlSIBCEKAqJSIUhUJEIArMeILn2oLBsCecStFdVOFhPQLzPWLqo13EDIJz29Fz8+WpprxY7pl5XLDDCeIZ4Sdx2ld263NNu8mNhJ9As+/UvaO5FzefTzUtpbVa4RJAwRgDpuuLt2XH6rVeHLwMuHe9Ifw4iIK24K8d9u6jDnRIgYmQeUreaH4iFSmOLBGCujh5df5yc/Lx33GnQFFoXYfsVJBXXLK5tFQklEqQqEwPSl6bDkLn7UI9qE2FqOgErFa/q8v3wDhWmv6rwAtG5Xn9/dSFx8/J/zG/Fh91cPuJ94bqZoWqH2gHOQsYwvOAYbzPM/wtR4cYwVGOG4c0dTkxPzWGNu41ynT0kIhKAiF6bjNhJCekhA2EkJ6SEDYSQnQiEDISQukJIUDqhCFYCEIQCEIUAQlQpCISpEDKzJBHVeb65YmnUc0SRO0RC9LWL8dUHgh7R7sRORB7x9Vz/kY7x214rq6Yy5puaMNHDzIiT2hQqV04vc2OEDr+yWvqFX8oG++cea4XY4gDJkblu56LjxunbOvawtRxGXgkNxnnnGOagWesexe5pOSYaPM4hSNMum8IBOx2JHOTv13SaratqFpETsDzn7hUy7qN99tVpd9UpEcRyYIIMjM7FaNuruj0WGs3ECXGYJ4ewAEK0sqxMz6K+OVx6jLPGVqbfWeISU3/nWuPCDusjrOoilSws9omoF9VudyPllXvPlETil7eovv3A4Uarqrhjz+C5tkwe30XOuASJV7nVJjDv8AlnYkHkuT9aMxP3t9FzdS26D91Fr2fvE/f3uq+eSfGKXWNSLn5MdPv0VO90+qn61p5cfcG2Se3IKqtaZnJ++yyv7azWk6zJbPRb/wVo3C32zhl35R0HVZTTbH2jmN6kT5L1S2pBrQBsBC2/Hw3lu/TLly1NOqEIXc5gkQhAJISoQIkSyhAkISpED0JEsqQIQhBzr1eASdhvHJcqOoU3gFr2mVIIWL8QWL7R5q0xxUHGXtG9M/3Ac2rLkyyx7i+GMvTaByA5Y+w1vAIMgq3sNVa7cxMqMebHIvHYuQUpUSlXBbPSUVL9g5jaVp5RXSWudYAiHQRznZV9zrVNrSZHks3c69Uqy1mB84Kzz5scVscLUvWvDlq/aKbjza7hzsMbLzXXdPfa1uAy5pgtI5z3G6utft3uAgkv6TkhMtqFFsCrXZxdC4HPkuPLKZeo6cZ4+6zbH+8A0YOJjE8p9QPmrOhUkCd2uE/P8AhXdzaNaA73XMP6m9lxttL9pPIkb95Gfl81nvte3cQv6sBje4J8gDvHlxfBPGpcA974eezQofiDRqlswOEOAbHOCWue8zGQJdnsCsLqF3Xzh2dzBkTvPRx3PTbktZhtTa88Qa17V3CDIbMwef+FaeDmy4OMYKwllS4MuOOYifjyWm02/ez/8ANh/fGMzzCpljppL1p65TugAMqt1DVAXBrVkrO5uKgl0jH7x9Fc6XZQZOT8VXK29RWYyd1q9PbxMEp9ejBgc0y2qhoXVtXjOFrNSaZX3tT6rbcY4eXTqs87Ti130xstw6iCmf0IPJLjtMy0ieDbLiql5GG7T1K3IVXots2k2BzMk91aArr4cfHFhyZbpUIQtVCISpEAhCECIQkQBSJUiB0pUiECoSIQKm1aYc0tIkEQQeYTkIPK9etXWFc8Mmk4yB2PTuF0pXwcA5plpW08W6aK9A4y3I+oXkDLo2tUgkFhOQeXcdCvO5cPDLp2cd88f62LNQcw4Jg7ifgUXep43VX/Utc2RkFQriq4nAJWWWd9LzGLRlXi3Km2jIdPEIWbo1HtniaT5EfPKsbLWKMwaZB/8AJxOVXH+pyn6M8dOqsDH0jgiD5Z+W3wXn1ubh5LRSptptbLz+Z2XBvHxYj3nNGOq9dp6hRqM4XtYW8hsQq640mxbJFICRwkB7+EgkGOGY5D4Lqw5JIwyxtZnQ67qVmRJc59U+zbvDAYk9Bv6QtFp146TJGRAHSPy/VU9xUptdwsaGMAAAaABA2AReXrWsDjsAdsnt81lf9ZbbTHrTdW1RtVvC+CCBKy+qaR7Go7gaCOY6hJod5WMEjB582tzkhawW4rswRxD5rTx3Gd/zWStNLoVARwNafIR3UmjpYoTDRnYgdQpgs+B+0Z+z81PoAmJGeSzn9Tb+lZVtnmA0QOf0Uq2oeyGTJ/ZWlO3wnMsRMnkrqbQqYLjsSfkFbWrICcykBsuzWBTMUWk4U7ZDjC4Fpd2Vt6R7SqVxBUylcSq5luurXcK0xys9q2Rb03yuqrbeuu1S9a0EkgQtplNM9JiRUo8QMjmqu/8AFhE+zaIHMqt5sJ9rTjyrXIWKpeJ6g4XFwIO7YEeh3laHT9ZZVA3BONsT5pjzY5F48osykSpFqoVIUqRAIQhAJUkoQKEqalQcbtssI7LwTxNSJrvYeTjt9F75cuhp8l43rDB/UVHn+44K5Pyvp0/j32rbKkabBmR5ru29JwAPiJUO6uwTC4OvabBkgnpglcft0rB4G5c6TuJj0jqpFja+1dLG9uIj5eSoWXftHAke70MEfBW9prpBDGN7YUyIu2kpUC3BZJ6/ynVbR7tmgD4J1ncvZTdUq4gTGcAcyslfeMqtw5zKLHe7OWgE9Pv6rbDjlY3Kl8Qv9lM47zj4qltR7T8znFoLXbEyQ4Y6p+i1TdvfSqu94AkNIgkDfMRIPdWf/GhjWOn3RDSORBMyY6QFGU8avjluNNo9WXZwCYAwPdjAzkq80gGlUI/STPoVTabbQSWwBxtIjOHAEzO2/JaOhs3qN+anGqZE1Vg4x3ErhakjBTNcuuEt2XO3uw4SFXLW0T0t/acl2Yq5laN1IZWVto0nQlXAVUe0nZW2q7p7SFGCe50CVMo7moolWoZ7clzdUJBXO1ycqty2mRMpHGFDvafFKnNEBcaxkYVvpH2y+oVi3Bx0AyVn6mqRLfv4rS67YFwJLoHM5JPYALE3VvwciM4LsE9TCyyjXCrqype7JcSfkPIK70y7LQBI35rL6W1zhEx975VzZ2jQ7Mk9zKpFsnp+n3HtKbXcyMqQqzQqLm05cInYdArRenhbcZtxZewkRKRWQEqRCAQiUIFQkSIImq1OGm4joV4/r9QknaSfRera9Uik4ydjtC8iuLR9d54Bz3OB8Vxfk+46uBSvoF3+wE1+nhucffdWVzpbGZe8vd0EhoP1TqDeLOYnn58iua7byolFgGABPeYnyVxbXLaUcLAXH9UDHTdU76Bado+Ck2w4oBnz6Kqbpp9Xc42jwMuLcR1n7+C8m/pK0NFN7203FvGGEgwNyBOT2XrVF8U47Qs5Z6A99V3DVaym5xIaW8TgTuGk4AknyXXw5ac2eO1L4a02obykQXEslznuEEt297uZ+S1L6Yh1MnBOPQgjyxj4KwfQp2dItp5c78zzlxnv97KjviSZB/LHyWXLnu9NOPHpqNLY5rWg7YHw5/JXVMx2VPpV1xNHkCfgl1S/hpAIB5JMpratl3pA8Q3XEN5g9/8AadYVpZHbCp7u4Ab7xzO5+q6m79mOKC7y2HdU9r6+mjZXHFmSQPSVLbcLK2msBwc4k78I/wASraxrcYkiI+wplVsX9KpO6ktf0VLTuRKlU7sLSVSxatKcRKh0qsqUCrxWnQE1gATCTKj3VyGqKSJj6qRqqm3knb91MpXGFXy3VvHTpWZIWT1ezHFsSTz/AIWhrXPUgLto1qKjpgOzuRj4KZ/ro9dqXR/C3tBxNcAf7TK1Wm+GadOC7J+SvKbABsE9dOPDjGWXJaQCEQlQtmZEkpUiASpqJQLCQolEoElI98CTgDJKFlPGl44NDRIaXCe/SVnnl4za2OO7pz17XG1AWNEt2Ljz8gOSzFzdRAAPkMD57rm6p6d1Au7hrCCBJPWYx25+S4Msrld1144yTpB1hhyWkZ5cQJ/bK76JUlkcPvRyj4k8lTao6o9wDqpbP/TGSfNgw0ea66KeCpwe0a2fzEcIPkADIK0mHSLVtc0I6EkqKxsFW90GNENzA+wqksJP0WFmq0xu4tLaYlVZ1b2dcg7HA7HmVY0bgcMbGI9Vk9RpuFSSOcyoiZGrF6HyTsMlQa1yA1zju8iO/wBwoDbsNpENyXYKj16gfTGfykY8wkiWq0euGtA7fJV+r1XF5zj6rnpFUQCSu9yRwmfNTpX1VbdVPaFtM8sz27Hkeyl07SpU4aTBv+V3IHucR/lVdEB9QHmTAO3l8V6DZH2FNoGMS4/DCv6V2y1TRK1JuYgmfdknGM4jOIHxCn2lw4AN6D3lq7WoHgl0BoG3KE12kMdJG/Uc84TW0b/amZczhuTzPIKTaB54cdZ+Kk0tPpj3YjPzTLuwcwFzCTzDZwoOkymHtGyl211OCqnRtTcXcFUZ7/t3VzXogZCtLfcVs+qe9yhXrZ6qSAY6+ir9QueH/X+Va3cVk7cgY6+qX+p9FXi5zz9P4XSZysttNE9tLuuVudEtuFgkZWK021Dqgk7H7yt/YuAaMrp/Hx+2XLfpNCVNDglXY5ypChBQIlSJUDEkJyIQMKaSukJpChLkaiq9bsm3FMsdz2PMK2cxcKlNVs3NJl08vuqDqZLHbtwCZ94dQqPV+KOY+i9T1fTmVWw70PRYbWLIUiZ95vxI9Fx5cdxvTqw5JXnuo3b2CGCCd3RJj1UClquY4XvI/t4gf/oH6LWXdxbfqeB5NM/sm2N3a03e6XGSJ91xjz7emFeZ/wALGUf4ge144Kbw7o57pPoQrfSPEZc4Cs0NJMCf9CVeU9NotrPr1HtyRwNwDEYP+FHunUrj3eEbSBiY81GWWN+kSX9r1tIPaCDuJBHMKrvrUyQdupXHSq5o+7MsnbOB1Hb+Fd16jagkHl9grnuLSZMndUPZ5bjnHLuu9ItLOI4JGQu2o08QcQVTveWktO3I9PuFMibVjZ1w1pI2XLUNSlrhyAx6GPr8lGe/hbHX5+Spb2uTPZaY4KZZLnQr2a7OLrGCM+Y5r0iqS6ANjE/VeM2N3wPBEHIjt5dF6NoWs8WCRtv9JTkx0jGtVs0g7Hly6x5Lo3UxTAaDJnMdSq24qOqHhbI79B27rraaY1gzJ6kmSfMrNbr7X5oGo3iBjyzMc1JthhQ7S9Eho22hT6g4fLcK877Z1Uaza7O98Z/TkerT+4hTbG442QenSFyrXQghwME+YXK3Abt1xCaPpa0/yEdFldTrkuIxjk4furyq9waeASSqmpZVnn8sA7j+OinVsRLqq6iSDyHYbKaHk4AB9QpFt4adMlzleWOhtbylMeKpucV2lWj5mI9Vpbek+F3t7UN5KYxi6sMNRjlltwptcuzZXRKAtFCBxTg5EJYUoCJQhAqEJVISEkJyEDYTHMHRdYSQgivtmHdrfgFGq6TSdvTYf/UKxLUnCq6TtSVfDFq781CkfNjVAr+A7B+9tS9Gx+y1XCkhPGfpPlWHr/hjYu2pEeVSoPqq+t+E1p+l1VvSKjsL0iEkKPCJ8682rfhmCIFep68JPxhQ3fhrXafcuT5FoK9VhEKvxYp868hq/h5d/wDdY4d2/wCVBrfhtdEfmZ817Xwo4FHxYp+SvDXfhvdgQHM8iCR/j0UCt+F11JIczO4JPyMfJfQBpppoBT8ciPOvmu5/DS8Z/YR5u/hcm2Fza/nYTHTYkbei+k6li0qvu/DtOpuFGWFsTMtPH9F1yIa8mY377wtFTvhUAPEAPv8AhaS48DUyZAC5s8GhuzfmsLw1p8kVdrWpN/XGZ/0u2oa83AbxY2iT8x/lXtr4daN2BWtDRaY/QFbHiqtzecu1V7z+V0cvdkfFWum1XOOQY8lu26XTH6B8F2bZMGzQrfCr8ilsqIjZWNO3CmiiByS8K1mOlLXBtALoKYXSEQraRsgalhKAlUoIAlSoQIhLCIQIhCRA9CEKQIQhSBCRCgKhIhAsJIQhAQiEIQJCSEqECQiEqFASEsIQgIRCEIE4UcKVCA4UqEIBCEIBCEIBCEICEIQgEIQgEiVCBEiVCD/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0" y="-1323976"/>
            <a:ext cx="4714875" cy="2647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2" name="Picture 12" descr="http://hereticalreflections.files.wordpress.com/2013/07/little_cute_cat_1920x1080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4533361"/>
            <a:ext cx="3343275" cy="1877638"/>
          </a:xfrm>
          <a:prstGeom prst="rect">
            <a:avLst/>
          </a:prstGeom>
          <a:noFill/>
        </p:spPr>
      </p:pic>
      <p:pic>
        <p:nvPicPr>
          <p:cNvPr id="9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0" y="228600"/>
            <a:ext cx="1028701" cy="822961"/>
          </a:xfrm>
          <a:prstGeom prst="rect">
            <a:avLst/>
          </a:prstGeom>
          <a:noFill/>
        </p:spPr>
      </p:pic>
      <p:pic>
        <p:nvPicPr>
          <p:cNvPr id="10" name="Picture 9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>
            <a:off x="5029200" y="228600"/>
            <a:ext cx="1066800" cy="853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8382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F0"/>
                </a:solidFill>
                <a:latin typeface="Comic Sans MS" pitchFamily="66" charset="0"/>
              </a:rPr>
              <a:t>startles</a:t>
            </a:r>
            <a:endParaRPr lang="en-US" sz="72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8862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The sound of the owl </a:t>
            </a:r>
            <a:r>
              <a:rPr lang="en-US" sz="4000" dirty="0" smtClean="0">
                <a:solidFill>
                  <a:srgbClr val="00B0F0"/>
                </a:solidFill>
                <a:latin typeface="Comic Sans MS" pitchFamily="66" charset="0"/>
              </a:rPr>
              <a:t>startles</a:t>
            </a:r>
            <a:r>
              <a:rPr lang="en-US" sz="4000" dirty="0" smtClean="0">
                <a:latin typeface="Comic Sans MS" pitchFamily="66" charset="0"/>
              </a:rPr>
              <a:t> an opossum munching on berries.</a:t>
            </a:r>
            <a:endParaRPr lang="en-US" sz="4000" dirty="0">
              <a:latin typeface="Comic Sans MS" pitchFamily="66" charset="0"/>
            </a:endParaRPr>
          </a:p>
        </p:txBody>
      </p:sp>
      <p:pic>
        <p:nvPicPr>
          <p:cNvPr id="4" name="Picture 2" descr="http://www.harpercollinschildrens.com/harperchildrensImages/isbn/large/5/978006445176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33400"/>
            <a:ext cx="1905000" cy="155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F0"/>
                </a:solidFill>
                <a:latin typeface="Comic Sans MS" pitchFamily="66" charset="0"/>
              </a:rPr>
              <a:t>startles</a:t>
            </a:r>
            <a:endParaRPr lang="en-US" sz="72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5720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to surprise someone and cause them to jump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58" name="Picture 2" descr="http://media.carbonated.tv/58741_story__baby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928" r="11294"/>
          <a:stretch>
            <a:fillRect/>
          </a:stretch>
        </p:blipFill>
        <p:spPr bwMode="auto">
          <a:xfrm>
            <a:off x="685800" y="1828800"/>
            <a:ext cx="3886200" cy="2408364"/>
          </a:xfrm>
          <a:prstGeom prst="rect">
            <a:avLst/>
          </a:prstGeom>
          <a:noFill/>
        </p:spPr>
      </p:pic>
      <p:pic>
        <p:nvPicPr>
          <p:cNvPr id="19460" name="Picture 4" descr="http://i.dailymail.co.uk/i/pix/2009/09/02/article-1210746-06447F29000005DC-356_634x90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762000"/>
            <a:ext cx="261937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231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Comic Sans MS" pitchFamily="66" charset="0"/>
              </a:rPr>
              <a:t>Clap if this would startle you:</a:t>
            </a:r>
            <a:endParaRPr lang="en-US" sz="40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Your best friend sat down next to you.</a:t>
            </a: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You saw a bear in your backyard.</a:t>
            </a: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You heard a loud noise in the middle of the night.</a:t>
            </a: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You saw a butterfly sitting on a flower.</a:t>
            </a: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You thought you were alone but then you felt a tap on your shoulder.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279</Words>
  <Application>Microsoft Office PowerPoint</Application>
  <PresentationFormat>On-screen Show (4:3)</PresentationFormat>
  <Paragraphs>50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Where Are the Night Animals?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Are the Night Animals?</dc:title>
  <dc:creator>ST User</dc:creator>
  <cp:lastModifiedBy>ST User</cp:lastModifiedBy>
  <cp:revision>11</cp:revision>
  <dcterms:created xsi:type="dcterms:W3CDTF">2013-10-19T10:04:05Z</dcterms:created>
  <dcterms:modified xsi:type="dcterms:W3CDTF">2013-10-19T10:48:53Z</dcterms:modified>
</cp:coreProperties>
</file>