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3" r:id="rId3"/>
    <p:sldId id="269" r:id="rId4"/>
    <p:sldId id="270" r:id="rId5"/>
    <p:sldId id="261" r:id="rId6"/>
    <p:sldId id="257" r:id="rId7"/>
    <p:sldId id="264" r:id="rId8"/>
    <p:sldId id="262" r:id="rId9"/>
    <p:sldId id="258" r:id="rId10"/>
    <p:sldId id="265" r:id="rId11"/>
    <p:sldId id="263" r:id="rId12"/>
    <p:sldId id="259" r:id="rId13"/>
    <p:sldId id="266" r:id="rId14"/>
    <p:sldId id="267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87FF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89066" autoAdjust="0"/>
  </p:normalViewPr>
  <p:slideViewPr>
    <p:cSldViewPr>
      <p:cViewPr>
        <p:scale>
          <a:sx n="60" d="100"/>
          <a:sy n="60" d="100"/>
        </p:scale>
        <p:origin x="-78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8CC9D-F6B7-48BE-B1DA-100FB9EB127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B143C-9345-44A6-8FE6-79E4B0248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</a:t>
            </a:r>
          </a:p>
          <a:p>
            <a:r>
              <a:rPr lang="en-US" dirty="0" smtClean="0"/>
              <a:t>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Engage the students with the word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</a:t>
            </a:r>
            <a:r>
              <a:rPr lang="en-US" baseline="0" dirty="0" smtClean="0"/>
              <a:t> all three words and see if you can use them in one sentence.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Application-</a:t>
            </a:r>
          </a:p>
          <a:p>
            <a:r>
              <a:rPr lang="en-US" dirty="0" smtClean="0"/>
              <a:t>Students</a:t>
            </a:r>
            <a:r>
              <a:rPr lang="en-US" baseline="0" dirty="0" smtClean="0"/>
              <a:t> need an opportunity to use the words they just learned from the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</a:t>
            </a:r>
          </a:p>
          <a:p>
            <a:r>
              <a:rPr lang="en-US" dirty="0" smtClean="0"/>
              <a:t>Revisit the Goal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</a:t>
            </a:r>
            <a:r>
              <a:rPr lang="en-US" baseline="0" dirty="0" smtClean="0"/>
              <a:t> Prior Knowledge- (APK)</a:t>
            </a:r>
          </a:p>
          <a:p>
            <a:r>
              <a:rPr lang="en-US" baseline="0" dirty="0" smtClean="0"/>
              <a:t>Turn and Talk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Information-</a:t>
            </a:r>
          </a:p>
          <a:p>
            <a:r>
              <a:rPr lang="en-US" dirty="0" smtClean="0"/>
              <a:t>Read the book- provide a brief explanation of any words that may be new</a:t>
            </a:r>
            <a:r>
              <a:rPr lang="en-US" baseline="0" dirty="0" smtClean="0"/>
              <a:t> or unfamiliar to the students.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Engage the students with the word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Engage the students with the word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187FF"/>
            </a:gs>
            <a:gs pos="70000">
              <a:schemeClr val="bg1">
                <a:lumMod val="95000"/>
              </a:schemeClr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22E2-4DF6-4645-AD84-CC1106ECDDE0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hyperlink" Target="http://www.google.com/url?sa=i&amp;rct=j&amp;q=&amp;esrc=s&amp;frm=1&amp;source=images&amp;cd=&amp;cad=rja&amp;docid=c4VcA6Dq_zhxVM&amp;tbnid=T23woJ7kmfq50M:&amp;ved=0CAUQjRw&amp;url=http://www.funnybirdsite.com/pictures/grab_and_run.htm&amp;ei=mRpUUtrgLca72AWFuYHQAQ&amp;bvm=bv.53537100,d.b2I&amp;psig=AFQjCNF1X3uU_abt_LIMIRoUIDoMbXjpsg&amp;ust=1381329934621832" TargetMode="External"/><Relationship Id="rId7" Type="http://schemas.openxmlformats.org/officeDocument/2006/relationships/hyperlink" Target="http://www.google.com/url?sa=i&amp;rct=j&amp;q=&amp;esrc=s&amp;frm=1&amp;source=images&amp;cd=&amp;cad=rja&amp;docid=JQ24HKchexxALM&amp;tbnid=Syq-QoRLlOzkzM:&amp;ved=0CAUQjRw&amp;url=http://www.experthow.com/how-to-catch-a-baseball/&amp;ei=DB1UUqCBN8P02gWS_YG4DQ&amp;bvm=bv.53537100,d.b2I&amp;psig=AFQjCNFiRk-CQYGSHixBYq65WSCPdJVN3g&amp;ust=1381330564380572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hyperlink" Target="http://www.google.com/url?sa=i&amp;rct=j&amp;q=&amp;esrc=s&amp;frm=1&amp;source=images&amp;cd=&amp;cad=rja&amp;docid=cpANuD2XBNpHZM&amp;tbnid=f19cQskOMRzaDM:&amp;ved=0CAUQjRw&amp;url=http://maniyinpakkam.blogspot.com/2012_09_01_archive.html&amp;ei=VhxUUqygEcPu2gXn-4D4Cw&amp;bvm=bv.53537100,d.b2I&amp;psig=AFQjCNF3rX8Ph2M8htKxAo0kwNVTIxipKA&amp;ust=1381330347510241" TargetMode="Externa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_bxGiUU_rjRRPM&amp;tbnid=SA3Mv6521-38KM:&amp;ved=0CAUQjRw&amp;url=http://jielimishekwanza.blogspot.com/2013/05/malezi-madhara-8-ya-kumzuia-mtoto-wa.html&amp;ei=sRdUUsCkFcPB2wXJn4CQCQ&amp;bvm=bv.53537100,d.b2I&amp;psig=AFQjCNEC9ID3o8IM1GjbU7yrqbyIMQKx7A&amp;ust=138132917532999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http://www.google.com/url?sa=i&amp;rct=j&amp;q=&amp;esrc=s&amp;frm=1&amp;source=images&amp;cd=&amp;cad=rja&amp;docid=xexvCKZcLMohcM&amp;tbnid=3ZcrVi9krc11aM:&amp;ved=0CAUQjRw&amp;url=http://www.amazinavenue.com/2013/4/1/4163318/puppy-avenue-2013-new-york-mets-roster-dogs-david-wright-ike-davis-jordany-valdespin&amp;ei=fhhUUvx75oLbBYHQgNgP&amp;bvm=bv.53537100,d.b2I&amp;psig=AFQjCNHIgulxVLhxmSO1XlCn_DE-TL-QMA&amp;ust=1381329401497264" TargetMode="Externa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www.google.com/url?sa=i&amp;rct=j&amp;q=&amp;esrc=s&amp;frm=1&amp;source=images&amp;cd=&amp;cad=rja&amp;docid=bnm844qL-ZugiM&amp;tbnid=2G7Qgqwbmgo__M:&amp;ved=0CAUQjRw&amp;url=http://thecareercafe.co.uk/blog/?attachment_id=5756&amp;ei=RhlUUsuBFcuE2AW_moCYCg&amp;bvm=bv.53537100,d.b2I&amp;psig=AFQjCNEZSbKo3YxkbeSAX-K9hSYm8UHh5g&amp;ust=1381329599600963" TargetMode="External"/><Relationship Id="rId7" Type="http://schemas.openxmlformats.org/officeDocument/2006/relationships/hyperlink" Target="http://www.google.com/url?sa=i&amp;rct=j&amp;q=&amp;esrc=s&amp;frm=1&amp;source=images&amp;cd=&amp;cad=rja&amp;docid=j_DsxJrmSMmwGM&amp;tbnid=7DUWV5wRQQwmfM:&amp;ved=0CAUQjRw&amp;url=http://theindecisiveartist.blogspot.com/2008/09/scared-faces.html&amp;ei=1RlUUtShBMna2wWJ6IDoCg&amp;bvm=bv.53537100,d.b2I&amp;psig=AFQjCNFdzi3PgVF5WlrGv-YeJXXUX9-rug&amp;ust=1381329696761059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hyperlink" Target="http://www.google.com/url?sa=i&amp;rct=j&amp;q=&amp;esrc=s&amp;frm=1&amp;source=images&amp;cd=&amp;cad=rja&amp;docid=pQn9sE5MXVJKpM&amp;tbnid=UaFXFevlC4bn1M:&amp;ved=0CAUQjRw&amp;url=http://www.cdc.gov/ncbddd/kids/adhd.html&amp;ei=bxlUUpKcNIG52QXD7oEg&amp;bvm=bv.53537100,d.b2I&amp;psig=AFQjCNEZSbKo3YxkbeSAX-K9hSYm8UHh5g&amp;ust=1381329599600963" TargetMode="Externa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24400" y="2057400"/>
            <a:ext cx="396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1</a:t>
            </a:r>
            <a:r>
              <a:rPr lang="en-US" sz="3600" b="1" baseline="30000" dirty="0" smtClean="0"/>
              <a:t>st</a:t>
            </a:r>
            <a:r>
              <a:rPr lang="en-US" sz="3600" b="1" dirty="0" smtClean="0"/>
              <a:t> Grade Text Talk</a:t>
            </a:r>
          </a:p>
          <a:p>
            <a:r>
              <a:rPr lang="en-US" sz="2800" b="1" dirty="0" smtClean="0"/>
              <a:t>Unit 2</a:t>
            </a:r>
            <a:endParaRPr lang="en-US" sz="2800" b="1" dirty="0"/>
          </a:p>
        </p:txBody>
      </p:sp>
      <p:pic>
        <p:nvPicPr>
          <p:cNvPr id="4" name="Picture 2" descr="http://www.infomat.com/learning/images/16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981200"/>
            <a:ext cx="3429000" cy="28009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590800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What are some things that can </a:t>
            </a:r>
            <a:r>
              <a:rPr lang="en-US" sz="5400" b="1" dirty="0" smtClean="0"/>
              <a:t>startle </a:t>
            </a:r>
            <a:r>
              <a:rPr lang="en-US" sz="2800" b="1" dirty="0" smtClean="0"/>
              <a:t>people?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286000"/>
            <a:ext cx="685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snatch</a:t>
            </a:r>
            <a:endParaRPr lang="en-US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685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/>
              <a:t>snatch</a:t>
            </a:r>
            <a:endParaRPr lang="en-US" sz="11500" b="1" dirty="0"/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38400" y="19050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quick grab</a:t>
            </a:r>
            <a:endParaRPr lang="en-US" sz="3200" dirty="0"/>
          </a:p>
        </p:txBody>
      </p:sp>
      <p:pic>
        <p:nvPicPr>
          <p:cNvPr id="3" name="Picture 2" descr="http://www.funnybirdsite.com/pictures/Grab_And_Ru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r="24040" b="7336"/>
          <a:stretch>
            <a:fillRect/>
          </a:stretch>
        </p:blipFill>
        <p:spPr bwMode="auto">
          <a:xfrm rot="605380">
            <a:off x="5114044" y="733499"/>
            <a:ext cx="3342640" cy="213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6" descr="http://pettopicsanonymous.files.wordpress.com/2012/04/200406972-001-frisbee-dog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 l="29131"/>
          <a:stretch>
            <a:fillRect/>
          </a:stretch>
        </p:blipFill>
        <p:spPr bwMode="auto">
          <a:xfrm>
            <a:off x="6172200" y="2971801"/>
            <a:ext cx="1676400" cy="31998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56" name="Picture 16" descr="http://www.experthow.com/wp-content/uploads/2009/10/Catch-a-Baseball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90600" y="2971800"/>
            <a:ext cx="4286250" cy="30099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685800"/>
            <a:ext cx="800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What are some things people might </a:t>
            </a:r>
            <a:r>
              <a:rPr lang="en-US" sz="5400" b="1" dirty="0" smtClean="0"/>
              <a:t>snatch?</a:t>
            </a:r>
            <a:endParaRPr lang="en-US" sz="5400" b="1" dirty="0"/>
          </a:p>
        </p:txBody>
      </p:sp>
      <p:sp>
        <p:nvSpPr>
          <p:cNvPr id="21508" name="AutoShape 4" descr="data:image/jpeg;base64,/9j/4AAQSkZJRgABAQAAAQABAAD/2wCEAAkGBhQSEBUUExQSFRUUFBAQFBUSEBQUEBQUFBAVFBQUFBQXHCYeFxkkGRQUHy8gIycpLCwsFR4xNTAqNSYrLCkBCQoKDgwOGg8PFywgHBwpKSkpKSkpKSwpKSkpLCkpLCwpKSkpKSksKSksLCksKSkpKSwpLCkpLCkpKSwpKSwsLP/AABEIAMEBBQMBIgACEQEDEQH/xAAcAAABBQEBAQAAAAAAAAAAAAADAAECBAUGBwj/xABCEAABAwIDBQQHBAkCBwAAAAABAAIDBBEFITESQVFhcROBkaEGIjJSscHRBxRy4RVCQ2KCkqKy8BbxFyMzNGNz4v/EABkBAAMBAQEAAAAAAAAAAAAAAAECAwAEBf/EACERAAMBAAIDAAMBAQAAAAAAAAABAhEDIRIxQQQTUWEU/9oADAMBAAIRAxEAPwAAbdXIoQBc6INM0XzViOznWN/HLwXoNnEkCNOXn1c+iNDhLz7QIC0qTDhewdmLZBakcwBLSL+am+R/B1C+kMGw9oFviFtDZYdFUiBBvYdynG9zjciwG8rnb0ulhZZGb5KwxiGCoTVoYl9jdItg2ViGx1WX9/uBdWYahDDF00rbWVDE6cticcjYG1+id2JgGw15KtjlaOyNzbLO+/kjKegprDz5zrlIpPdnkmXonDg4KmChqbVjEwtLC475+KoQx3K6H0fp7E36jqpXWIpE6zeoMOBAJWrtABAp9LIjY1xN6daWE+0Uw6ygBZIuQCT21VrJdkX1PBFcVVqDdFAZnxVZcSCLb08tOHgI8jRbQBQhab7rKmiYZFZQi2Q7uKxZKY30suzfCCb2us/EWjp3Kk2xKhHLmm438EFwVqqmzOeSpuK6E2c7SGUko9c1KRybQYQcUlEpLAM4OV+nJJFhfmqBjtqtHCgdoW6pK9FZ9mjPV2GywWO87+t0ehMbTtOk11vf5KmGOL3bwbjTwQA1ctvOkdELe2dQ/GIAPaJ6MPzsgv8ASCO1gH+Q+a5xPZSLeJvn0kysI/F35KjW+kbLgPa9l9HD1mHllmD3Km0ppGBzbOFwdyyZnKZ0VLVRvjBY5ruOy4EjqNQpjEBYgHTJee1tC6F200kt3OGreRt8U0WKP3m/XXxTKl9EcP4dzNiFhdntc8wsyve9zLuuSTx07ljU+Ld3XP4LUbWF19kgjuP+ytLXwhSf1GbscFYionOBtuFzfgr8EJBzA5ncrH6WbsFpAFwRlbgqO38EUr6c+VNiG4p2lVJl6ifZ4uLhdZhlPsv5WuOK5bC5rO0vfLpzXUU8lgD/ALhc/KX4zeY9TDlSjqFcbIuU6CRcUPtM0pZMlV7VExd2roEjc0zJUi+6xgL2XKIIL6qbRYIUkiICMjrLmcWrCSQNy06+qNjY6LCqb81aEStlB7UPZViRh4ILNV0pnO0MFFxRWgIciIAaSmSAkjoMKnaA9VqYZRO9rZNvJZLAWG+XxWxRYy5oG9qle50VnN7NeJluayK6K0h4e0O/NatNUtcbjfmqeKAGxHMH5fNctI6ZZQsnCYp2tSFSYCQTWUgiYlsgjMXByIOhWFiWEGO7mXLN43t+o5reCkHIYE5BrkVkljcXB5arRxTBrXfGMtS0bubfoshpQ9BNOPGJNnZJ2hz18dVL72Drl1+qzmlTunm3PonXHNF//MtFJqoMfbMfFHZUHfY+RV1zr6iFfjv4y/T1BY64Wg3Fs8hrryWM2dp5dfqjxPtnkfMKmzXok1U+zraStyFt3HVacFeFx+HV/rWO/K5WuBle/mo1BWaNiauGiZky54VmatUtRtOsEvjgfLTebKoioF73VIuzA4+SnLALJcG0uipB3oVROAFn1MwboqklcSUykDoDiNYd2nNAw2YudYlNiFSy2ufLis2nns66up1EG+zeqyGArEnq9rcE89S52t7KqU0zgKrR9tMXKN0lQmEskobSSxikXXVlmgvu3Ks1hV6nYeCSiiLFLNbcj1laAwl2XAbyeSysRxARj946D5lc9UYk5xuSSua6RaEzp2Yiw8fC/wAEZtZH73iCFx7a5HZiPNR06DsGSNOjmnvCN2a5BuIo8eJW5dDb4I6Y6fZS2Vgx4wfePjf4qwzGDxHeB8kQ6bLVl4pgu1d8eupbudzHAqTMW47PwVyHEW/4Qtmm05ZuSkCuhxDDmTes0gP6ZO5H6rn5GFpsRYjcUrnApjhSCGHKV1hid1Jj7aZIYKV1gl6GrtqAfI/RaEWJA77cjl56LB7VWRSSlu12cmzrcRutbjeyb9jXsR8M16NGoluVbwatax3rE8uHeuUOIkH1Tblu8FYbiO5wI8vIqq5pax9Ea/Gue57O5nrmnNrh3Ky2e7Neq4mKqBGR7tCrwqHssbkJ/BP0yLpp9o25KoLGqavM2Un14I5qm8cSnmc9k6rSIN1NrUqa189EZ2yqNiJEb80F6m4oRcijMYuTbSYlJoRFJhJGZEdwSS6HCFTGdw8FVEzhkcr8V0NNCHNSmwoHUKCtLpl/A5Cpw3tHFxe4aDQECwQHejh3SeLPzW9W0Ww4cCgufnkp8qnNX0px7uMxT6Nv99ve0hR/07Lucw97vot7tFNrlDC+HOHAZhuaej/qo/oqcfqHuc36rqA5SC2Gw5Q0Uw/Zv7hf4KJZKNWSfyO+i7FjFWqcTY3T1jy07yjhjlDUvGocOoIUf0m7ituoxB78ibDgMh38VW2UuhwzhjDxo4+KhLib3G5c42yFyVomBvAeAUTRs90eC2sOFBuJPG+/UBFbi53gIxoWcPMoE2HA+ybdcwtrNgZmLjePNaVG3aF3NdY2IAsDbjc6BZWEYd6+1KAWt0G5x58h5+K0Zq+SeUxQ5b3vPstHE/IKPJytdI6OLj3tm3TYxBTkWiBkOTRcySE7gL/EKzsVdTJeSTsIgcw115OlxkD1OXAqOF0sNI3bDdqS2ckmbzxt7o6eaPBTy1LtqRxii1DQB2rx3+y3mc/iuVtv2dKxeglZilNRtLmiPb3u2QZCbalxzuuIxn07kndZzWmO/skZ9QdxXoNc6nhYQI4zYfrtDr9dq9+9ea49RMlf2kIazc9oADL7nNA04Hu4p128F/0IyoAsWm7Xeyd/Np5haEOIOAte44HMfksGiw4g+u8ttmNmIOBPE+uFoCED9oP4o5B/aHLshtHLyY3/AIbLaoHl5hEHj0WO1ltJYj/FI3+5gRY5XD3T+GSM+QdddM89L32clcEv10arSiBypxVR/WafC/mFbZOwi17HnkrrmlnO+GkOSoEqTh/m5MrIiRsjRNRqDDjI6wyG8rpDhjWMFhchTu0uh5hsyKWNxCS14aUWub3KSg6KKTOiGyjOrslnTuO3YG6uUsQ3hBodMoYjVXBy0WS0rq6vD2HPNZNZTRZ2yPVI15ehk/H2ZgcptKE9ttM0KSoIGTCTzsAlcUvhRXL+l9pQJsVY3T1jyPq+P0WVM6R+unAEAKApzy8UPG/iN5z/AEsT175NTlwGQ/NCaE7ac8lMQHkt+q38N+2P6RAUgpCDn5Ijaa+/yR/Tf8N+6P6AKStGk5oseHg7z5fRH9NG/dJmlSp6cyO2Wi58gOJ5LRdh7P3vH8lzr/Sxsb3NjbkCRcnNxHyU+VVC0rxVPI8OtZ6MvkAawhrdHPPtW37Ld58FtUWEQ07QxgAAzO9zj7zjvK82b6fz2tcActVb/wBfFrQWjaedS7QD6rgc19O7V6R6Q3DWkhxBy02rW6gfVCxWuETCdOa82/4iVF8yLcPzXV4H6bse0Fzg3kTZDGjdMq0eAz1j9uQuihve5HrOH7jTr1OXVdXS0tLTM2Y2AcXOsZHdXH4DLkqz/SiBw9oX6rBxn0hZsuzGiKRqplXH5Y3yDs2gHM+oAAR0G/ms4QHgfBZuDVLn1QN9z+4bJ/JdOQvR/H4fOdbPP/I5/CsSMv7qfdPgl9xPurUARI4yTYLp/wCaf6c3/TX8Mb9GH3fMI9Ph0oPq3H8QW9HQ3OZV2noGjee5L+qF9Zv3W/iKdHhlR+0c23DaJ+RCI6heNQ3Ln/8AK6Ono3WG9XhQX1AKVV4jPa9mdhNNlll3LTfHYKzDTBqmWXU3WsZTiMmQBJXnUgSR8gYcpsgOOhKVPVZ8giVVhnZY1RVZ5FVS0k3hvTzZclz1VN65zv3JxXnS6o1LySniMFqtHPinaLquCrNNJYqr6EQGSJDIWlUwi11RLM0U9A0QATgKfZp7IgGa1WqZo71XCLE5BhQZ0Wan2lhZWYqQObe5BQTFuSamNhXK81xim7Ooe395xHR2Y8iF6Y+POy57049HXdi2pAyBEb7agH2HHvuO8KX5C2dKcLyjiA5MCmumvmvPw79DOdknhchgqbEApllkhGYKMypc5wzN9OqA3RSa8tII3G6A+nVegeHkvkkcDZo7MficbnwA81076ck2AOuWSv8AorSMOHxPjaGlxkc/U+vtm5ueVlr0tPs6kdF3cNeMnBzLyowGYI7UkBaVHRtaDaxIF1ddHtuyGihS0xaTcam2ao7bXZNSkCpaLadmNf8ALroKbCGixIzCDQQ2K1muUaplZlDCIJbCfaUlMcE4Jg1FITELGI2Tprp1jHH1NASsapwcgrtHALNqyArTbRKoRxboC12h8FZdRhzb3sVq1UrQsyeXgrqmyOJFdlEb8VKWnsbb0oakhFknvqm70HRJjPVsQhmEXSFSfBQ7S6yTMyUltFH7vwUL5rWo4bgG2izfiZLTPfROA08FKmpTfRazy4mwCt09MAQT4bkj5OhvAqMpi1tzbuVCQm9wFtVMDje3SyznYY/UfFCX/Q0hYXRdq6xv1XVVGBRywPhcPVkYWHlcZEcwbHuWJh8b25W7109GDbPgpcr0pxro+Z8Uw90Ez4nizo3uY7qDa45b+9VCvSftnwPYmjqWjKUdm/8AGwZHvZb+RebLlaw6UyTUZqExFakY6DtTFJpTrIJ659kNdt0ssR/ZvDh0eLHzb5rsqjDwRkvLfseq9msezc+J3i1zXDyuvYCqwyNrsyIadzSiOjucxmtB0d0KKAjVU0TCUUeSMAiMameUoSIU7qLVIlYwrpimumLljDEpJrpLGMV0yz6lwVMSvvqrUcV81bMJ7pXfSByz67DzqDlwW0SQgTOBTKmhXKZzbqcjUIW0uiliBB0WDPFYq81pGlhAORYHKuFJqfBdLbrFXqGW2QzWaxalLTZbQ8lOvQ8+zSDLkG6UshuAM+ilA24R48NLje9ui59wthdo6XaGfmrAwlpO/uVulj2QArDSpOimGdBhAab3JV21gjPcqkr0NbDmHNfaJhonoJha7mDtm9Y8z/TtDvXz+vpySMOBB0IIPQ5FfNNfT9nK9nuPez+Vxb8ktDSQaitQWlFa5TKIO1EshsKJdKOdR9mcuziUf7zZW+MTvovbGBeB+hc+ziFMf/NG3+Z2z819BsaqwStdjNaptCkAmcnEE4oRKk5yC9ywCTprKIqEB7UwCJiztqLnoJKjtLGDNenQmhJYBz88AOY1TwNsM1Jk3FRe+6oIDdLuVCqu3oUeZljcKdgRmnXQr7Md05AzVWWQHqtPEYctFmGnV5z2RrRnw5XyPRSpqUuV7D6XayW3T0GzuS1yZ0GY0w20JC1qCjJH+WU5aUl4WtRQbKjV9FZgejoNkWKvxRWUWlP2ig3pYLdIPQDIm7RAxYdIgPKgZEMyImDAr5sx+YOq53DQzTEdDI4r6AxnFhT08kp/UY5w5u0aO9xAXzjI65J45pWFDhyI0oQRY2pB0WIyiKDAppSiNv0JozJiFM0D9tG88msdtuPg0r6IAXmX2MYMAyapcBcuEDDvAaA59upLB/CvTC9UklT7JWQ3FSLkKQphSL3Ku+YKE0qpufdMAtdtdTDlVjCsBYAzypRRpCNFAsgERyToT3JLGMh8YVeWwQnVJsgNqLuVkiTYB9QS618lehfdS+6NdnYJjS2OSLaYEmggow5WBhjB+qDz3qVOrrCptsokipBhrW6ZI7YkcFS2Uuhwq/dxe6tMamIUS5AJNzkIyJnPQ1jE+0S21EMTHJYw5eo7SiUCtq2xRukfk1jXOPQC6wDgftYx/JlM08JZLf0NPm7wXmJV7GMRdPM+V/tPcXHlfQDkBYdyopGOOEaMITQjsSsdBmKbUNq3fQ/CvvFbDGRdpeHP/Az13eTSO9KMe2+h2F/d6GCO1jsB7/xyeu7w2rdy1yVF0qFJMrIiEfKq8syDJOqz5kQEpH3UWtUdpHhjuiANBErAYosUroBGumJTufZVpJFjCeE6EZEkQHHtqr6ILyb3CpxPsrcUoHVd3jhybpsUc5tmr8Ul1iw1IVuOoXPUllRrXT9qqTapCdV52SeI/kajZ0eOoWC+cqcFQVnAPI3TIouKpxTqwHJcH0YojMkggTTIGJPmQ2G6AXosBWMWmwkrgPtaxjs4mU7TnJ/zH29xp9UHq65/gXoRrAxpc42DQXEncALkr599KsbNVVSTHRzvVHusGTB4Ad90rYyMYpJFIJAk2hGaEJqM1KUQRq9L+yHC85qg7gIGdTZ7/IMHeV5q1e4ehNF2FBC3Qub2zusnrD+nZHcjK7Bb6OgfKq8k6FNMqr5VUkFfMmbmq+2pNkRFL0cauR2AWWydT+8rBNPtEg9ZgnUmzrYbS/I5A7QXQXT5Ku6VE2lt8qSzzMksDTjmojUkl6BxFqLcrsaSSlRWQ+8KG9JJTGJDRSg+aSSxi9ArsaSSkyshQqsySSUIAo0SSSBkUvSj/saj/wBMv9pXgkupSSSUOgZSCSSRjIK1EakkgUQUL6Apf+kz8Ef9gTpJoJ8gGVV3JJKpNkQphJJEUcKYSSWMSTtSSWMO5BekksYGkkki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6" name="AutoShape 12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8" name="AutoShape 14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0" name="AutoShape 16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85800" y="3352800"/>
            <a:ext cx="8001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Make a frozen picture with your partner showing the meaning of  </a:t>
            </a:r>
            <a:r>
              <a:rPr lang="en-US" sz="5400" b="1" dirty="0" smtClean="0"/>
              <a:t>snatch.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219200"/>
            <a:ext cx="7239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romp</a:t>
            </a:r>
          </a:p>
          <a:p>
            <a:pPr algn="ctr"/>
            <a:r>
              <a:rPr lang="en-US" sz="9600" b="1" dirty="0" smtClean="0"/>
              <a:t>startle</a:t>
            </a:r>
          </a:p>
          <a:p>
            <a:pPr algn="ctr"/>
            <a:r>
              <a:rPr lang="en-US" sz="9600" b="1" dirty="0" smtClean="0"/>
              <a:t>snatch</a:t>
            </a:r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Who can use all 3 words in a sentence?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http://www.photo-dictionary.com/photofiles/list/459/836penc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4191000"/>
            <a:ext cx="1679013" cy="2438400"/>
          </a:xfrm>
          <a:prstGeom prst="rect">
            <a:avLst/>
          </a:prstGeom>
          <a:noFill/>
        </p:spPr>
      </p:pic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Draw a picture to show you know what these words mean.</a:t>
            </a:r>
            <a:endParaRPr lang="en-US" sz="3200" dirty="0"/>
          </a:p>
        </p:txBody>
      </p:sp>
      <p:pic>
        <p:nvPicPr>
          <p:cNvPr id="30722" name="Picture 2" descr="http://openclipart.org/image/800px/svg_to_png/85273/spiral_noteboo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3505200"/>
            <a:ext cx="1763268" cy="2217947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905000" y="1752600"/>
            <a:ext cx="7239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romp</a:t>
            </a:r>
          </a:p>
          <a:p>
            <a:r>
              <a:rPr lang="en-US" sz="9600" b="1" dirty="0" smtClean="0"/>
              <a:t>startle</a:t>
            </a:r>
          </a:p>
          <a:p>
            <a:r>
              <a:rPr lang="en-US" sz="9600" b="1" dirty="0" smtClean="0"/>
              <a:t>snatch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use words I learn from a text.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use words I learn from a text.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ritingunderpressure.files.wordpress.com/2011/01/tal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819400"/>
            <a:ext cx="5206151" cy="30003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" y="10668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Tell your partner about a new word you learned last week.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infomat.com/learning/images/167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371600"/>
            <a:ext cx="4648200" cy="37968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286000"/>
            <a:ext cx="708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romp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86200" y="1828800"/>
            <a:ext cx="411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To run, jump, play, and feel happy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228600"/>
            <a:ext cx="510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romp</a:t>
            </a:r>
            <a:endParaRPr lang="en-US" sz="9600" b="1" dirty="0"/>
          </a:p>
        </p:txBody>
      </p:sp>
      <p:pic>
        <p:nvPicPr>
          <p:cNvPr id="22532" name="Picture 4" descr="https://encrypted-tbn1.gstatic.com/images?q=tbn:ANd9GcQbU_FQf09PjlIM3osGlpZhtxlnKZa4keT6du5t1gUhuGZUL1N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t="2417" b="10574"/>
          <a:stretch>
            <a:fillRect/>
          </a:stretch>
        </p:blipFill>
        <p:spPr bwMode="auto">
          <a:xfrm>
            <a:off x="3886200" y="3200400"/>
            <a:ext cx="4714875" cy="274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534" name="Picture 6" descr="http://cdn2.sbnation.com/imported_assets/1525873/chasing-ball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1447800"/>
            <a:ext cx="2990850" cy="3743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981200"/>
            <a:ext cx="2857501" cy="2286001"/>
          </a:xfrm>
          <a:prstGeom prst="rect">
            <a:avLst/>
          </a:prstGeom>
          <a:noFill/>
        </p:spPr>
      </p:pic>
      <p:pic>
        <p:nvPicPr>
          <p:cNvPr id="3" name="Picture 2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5943600" y="4571999"/>
            <a:ext cx="2857501" cy="228600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1000" y="3810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Thumbs up if this is an example of romping.  </a:t>
            </a:r>
          </a:p>
          <a:p>
            <a:r>
              <a:rPr lang="en-US" sz="2800" b="1" dirty="0" smtClean="0"/>
              <a:t>Thumbs down if not.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1336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kittens were chasing a toy mouse around the room.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5814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children were reading quietly.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47244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boys were laughing and jumping in the big pile of leaves.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828800"/>
            <a:ext cx="685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startle</a:t>
            </a:r>
            <a:endParaRPr lang="en-US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28600"/>
            <a:ext cx="4114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startle</a:t>
            </a:r>
            <a:endParaRPr lang="en-US" sz="11500" b="1" dirty="0"/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19200" y="1828800"/>
            <a:ext cx="358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To surprise someone and cause them to jump</a:t>
            </a:r>
          </a:p>
        </p:txBody>
      </p:sp>
      <p:pic>
        <p:nvPicPr>
          <p:cNvPr id="16386" name="Picture 2" descr="http://thecareercafe.co.uk/blog/wp-content/uploads/2013/01/surprised-woma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8975" r="12040"/>
          <a:stretch>
            <a:fillRect/>
          </a:stretch>
        </p:blipFill>
        <p:spPr bwMode="auto">
          <a:xfrm>
            <a:off x="3886200" y="3048000"/>
            <a:ext cx="3352800" cy="2667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388" name="Picture 4" descr="http://www.cdc.gov/ncbddd/kids/images/adhd-kq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0800" y="533400"/>
            <a:ext cx="1905000" cy="2990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390" name="Picture 6" descr="https://encrypted-tbn2.gstatic.com/images?q=tbn:ANd9GcR2_9igmseSEYzVSh1gRw8fHlf6QPo_P0qpyD9ZMIxHB0-YHPt6_Q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19200" y="3810000"/>
            <a:ext cx="1887550" cy="251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352</Words>
  <Application>Microsoft Office PowerPoint</Application>
  <PresentationFormat>On-screen Show (4:3)</PresentationFormat>
  <Paragraphs>71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</dc:creator>
  <cp:lastModifiedBy>st</cp:lastModifiedBy>
  <cp:revision>29</cp:revision>
  <dcterms:created xsi:type="dcterms:W3CDTF">2013-09-20T22:58:17Z</dcterms:created>
  <dcterms:modified xsi:type="dcterms:W3CDTF">2013-10-10T13:13:20Z</dcterms:modified>
</cp:coreProperties>
</file>