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D9CFF-737B-4985-BE6A-9BC3DBC5DAA7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7693B-F8CE-474B-9A33-020A2AC29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prior knowledge</a:t>
            </a:r>
            <a:r>
              <a:rPr lang="en-US" baseline="0" dirty="0" smtClean="0"/>
              <a:t> of words learned in previous lessons.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 have an opportunity to share what they have learned.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Application- Students will draw a picture showing understanding of the new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New Information:</a:t>
            </a:r>
            <a:br>
              <a:rPr lang="en-US" sz="1200" dirty="0" smtClean="0"/>
            </a:br>
            <a:r>
              <a:rPr lang="en-US" sz="1200" dirty="0" smtClean="0"/>
              <a:t>Read the book and quickly explain and new or unfamiliar words to the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students</a:t>
            </a:r>
            <a:r>
              <a:rPr lang="en-US" baseline="0" dirty="0" smtClean="0"/>
              <a:t> in the word.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students in the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students</a:t>
            </a:r>
            <a:r>
              <a:rPr lang="en-US" baseline="0" dirty="0" smtClean="0"/>
              <a:t> in the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693B-F8CE-474B-9A33-020A2AC293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B83D47-9FAE-407E-A559-6F1A3EFD1EF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CFC8AC-28B0-4C1D-AC1F-DC1DCB569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Lives in a Shell?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Two Text Talk</a:t>
            </a:r>
            <a:endParaRPr lang="en-US" dirty="0"/>
          </a:p>
        </p:txBody>
      </p:sp>
      <p:pic>
        <p:nvPicPr>
          <p:cNvPr id="26626" name="Picture 2" descr="http://ecx.images-amazon.com/images/I/61Upc9T9AsL._SX2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9" y="3733800"/>
            <a:ext cx="2869963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something that you have outgrown.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dirty="0" smtClean="0"/>
              <a:t>I have outgrown…</a:t>
            </a:r>
            <a:endParaRPr lang="en-US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Surroundings: the things and conditions around a person, place, or thing</a:t>
            </a:r>
            <a:endParaRPr lang="en-US" sz="4000" dirty="0"/>
          </a:p>
        </p:txBody>
      </p:sp>
      <p:pic>
        <p:nvPicPr>
          <p:cNvPr id="4098" name="Picture 2" descr="C:\Users\alatimer\AppData\Local\Microsoft\Windows\Temporary Internet Files\Content.IE5\PTPHMC34\MM91000107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844800" cy="2133600"/>
          </a:xfrm>
          <a:prstGeom prst="rect">
            <a:avLst/>
          </a:prstGeom>
          <a:noFill/>
        </p:spPr>
      </p:pic>
      <p:pic>
        <p:nvPicPr>
          <p:cNvPr id="5" name="Picture 4" descr="1214211322-surround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133600"/>
            <a:ext cx="2749479" cy="2200275"/>
          </a:xfrm>
          <a:prstGeom prst="rect">
            <a:avLst/>
          </a:prstGeom>
        </p:spPr>
      </p:pic>
      <p:pic>
        <p:nvPicPr>
          <p:cNvPr id="6" name="Picture 5" descr="Kuro_no_Kishidan_surrounding_Ten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648200"/>
            <a:ext cx="1905000" cy="1826516"/>
          </a:xfrm>
          <a:prstGeom prst="rect">
            <a:avLst/>
          </a:prstGeom>
        </p:spPr>
      </p:pic>
      <p:pic>
        <p:nvPicPr>
          <p:cNvPr id="7" name="Picture 6" descr="gfm_april_luna_hm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724400"/>
            <a:ext cx="2438400" cy="1633728"/>
          </a:xfrm>
          <a:prstGeom prst="rect">
            <a:avLst/>
          </a:prstGeom>
        </p:spPr>
      </p:pic>
      <p:pic>
        <p:nvPicPr>
          <p:cNvPr id="8" name="Picture 7" descr="FT 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2590800"/>
            <a:ext cx="23368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around where you are sitting. What are your </a:t>
            </a:r>
            <a:r>
              <a:rPr lang="en-US" b="1" dirty="0" smtClean="0"/>
              <a:t>surroundings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-What are your </a:t>
            </a:r>
            <a:r>
              <a:rPr lang="en-US" b="1" dirty="0" smtClean="0"/>
              <a:t>surroundings</a:t>
            </a:r>
            <a:r>
              <a:rPr lang="en-US" dirty="0" smtClean="0"/>
              <a:t> when you are outside on the playground?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-What are your </a:t>
            </a:r>
            <a:r>
              <a:rPr lang="en-US" b="1" dirty="0" smtClean="0"/>
              <a:t>surroundings</a:t>
            </a:r>
            <a:r>
              <a:rPr lang="en-US" dirty="0" smtClean="0"/>
              <a:t> when you are at home?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72512"/>
          </a:xfrm>
        </p:spPr>
        <p:txBody>
          <a:bodyPr>
            <a:normAutofit/>
          </a:bodyPr>
          <a:lstStyle/>
          <a:p>
            <a:r>
              <a:rPr lang="en-US" dirty="0" smtClean="0"/>
              <a:t>Thumbs up if you can use all 4 words in a sentence, and would like to share?</a:t>
            </a:r>
            <a:endParaRPr lang="en-US" dirty="0"/>
          </a:p>
        </p:txBody>
      </p:sp>
      <p:pic>
        <p:nvPicPr>
          <p:cNvPr id="4" name="Picture 2" descr="http://visionwellnesscenter.com/wp-content/uploads/2012/02/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3831636" cy="3063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05912"/>
          </a:xfrm>
        </p:spPr>
        <p:txBody>
          <a:bodyPr>
            <a:normAutofit/>
          </a:bodyPr>
          <a:lstStyle/>
          <a:p>
            <a:r>
              <a:rPr lang="en-US" dirty="0" smtClean="0"/>
              <a:t>Draw a picture to show what each word means. Share these with a peer at your table.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 these in your interactive notebooks.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I can use words I learn from a text.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I can use words I learn from a text.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your partner one new word that you remember from yesterday or last week.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live in a shell?</a:t>
            </a:r>
            <a:endParaRPr lang="en-US" sz="1800" dirty="0"/>
          </a:p>
        </p:txBody>
      </p:sp>
      <p:pic>
        <p:nvPicPr>
          <p:cNvPr id="22530" name="Picture 2" descr="http://ecx.images-amazon.com/images/I/61Upc9T9As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435123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Frightened: to be afraid </a:t>
            </a:r>
            <a:endParaRPr lang="en-US" dirty="0"/>
          </a:p>
        </p:txBody>
      </p:sp>
      <p:pic>
        <p:nvPicPr>
          <p:cNvPr id="4" name="Content Placeholder 3" descr="frighten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828800"/>
            <a:ext cx="2921000" cy="3286125"/>
          </a:xfrm>
        </p:spPr>
      </p:pic>
      <p:pic>
        <p:nvPicPr>
          <p:cNvPr id="5" name="Picture 4" descr="imagesSX8CYWQ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981200"/>
            <a:ext cx="2895600" cy="2514600"/>
          </a:xfrm>
          <a:prstGeom prst="rect">
            <a:avLst/>
          </a:prstGeom>
        </p:spPr>
      </p:pic>
      <p:pic>
        <p:nvPicPr>
          <p:cNvPr id="1026" name="Picture 2" descr="C:\Users\alatimer\AppData\Local\Microsoft\Windows\Temporary Internet Files\Content.IE5\ATI37URD\MM90028274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267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a time that you were frightened.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I was frightened when…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 </a:t>
            </a:r>
            <a:r>
              <a:rPr lang="en-US" sz="4000" b="1" dirty="0" smtClean="0"/>
              <a:t>Seashore :</a:t>
            </a:r>
            <a:r>
              <a:rPr lang="en-US" sz="4000" dirty="0" smtClean="0"/>
              <a:t> an area of sandy, stony, or rocky land bordering and level with the sea.</a:t>
            </a:r>
            <a:endParaRPr lang="en-US" sz="4000" dirty="0"/>
          </a:p>
        </p:txBody>
      </p:sp>
      <p:pic>
        <p:nvPicPr>
          <p:cNvPr id="2051" name="Picture 3" descr="C:\Users\alatimer\AppData\Local\Microsoft\Windows\Temporary Internet Files\Content.IE5\ATI37URD\MM90029704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2590800" cy="3048000"/>
          </a:xfrm>
          <a:prstGeom prst="rect">
            <a:avLst/>
          </a:prstGeom>
          <a:noFill/>
        </p:spPr>
      </p:pic>
      <p:pic>
        <p:nvPicPr>
          <p:cNvPr id="2052" name="Picture 4" descr="C:\Users\alatimer\AppData\Local\Microsoft\Windows\Temporary Internet Files\Content.IE5\IV0EJ5Y4\MM900283221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3695700" cy="2104253"/>
          </a:xfrm>
          <a:prstGeom prst="rect">
            <a:avLst/>
          </a:prstGeom>
          <a:noFill/>
        </p:spPr>
      </p:pic>
      <p:pic>
        <p:nvPicPr>
          <p:cNvPr id="2053" name="Picture 5" descr="C:\Users\alatimer\AppData\Local\Microsoft\Windows\Temporary Internet Files\Content.IE5\IV0EJ5Y4\MM90033692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434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pictures show a </a:t>
            </a:r>
            <a:r>
              <a:rPr lang="en-US" sz="4000" b="1" dirty="0" smtClean="0"/>
              <a:t>seashore?</a:t>
            </a:r>
            <a:endParaRPr lang="en-US" sz="3600" dirty="0"/>
          </a:p>
        </p:txBody>
      </p:sp>
      <p:pic>
        <p:nvPicPr>
          <p:cNvPr id="3074" name="Picture 2" descr="C:\Users\alatimer\AppData\Local\Microsoft\Windows\Temporary Internet Files\Content.IE5\IV0EJ5Y4\MM900336923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2819400" cy="1752600"/>
          </a:xfrm>
          <a:prstGeom prst="rect">
            <a:avLst/>
          </a:prstGeom>
          <a:noFill/>
        </p:spPr>
      </p:pic>
      <p:pic>
        <p:nvPicPr>
          <p:cNvPr id="3076" name="Picture 4" descr="C:\Users\alatimer\AppData\Local\Microsoft\Windows\Temporary Internet Files\Content.IE5\IV0EJ5Y4\MM90023651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2667000" cy="1981200"/>
          </a:xfrm>
          <a:prstGeom prst="rect">
            <a:avLst/>
          </a:prstGeom>
          <a:noFill/>
        </p:spPr>
      </p:pic>
      <p:pic>
        <p:nvPicPr>
          <p:cNvPr id="3077" name="Picture 5" descr="C:\Users\alatimer\AppData\Local\Microsoft\Windows\Temporary Internet Files\Content.IE5\RDVGZC3A\MM90029704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19600"/>
            <a:ext cx="2438400" cy="1981200"/>
          </a:xfrm>
          <a:prstGeom prst="rect">
            <a:avLst/>
          </a:prstGeom>
          <a:noFill/>
        </p:spPr>
      </p:pic>
      <p:pic>
        <p:nvPicPr>
          <p:cNvPr id="3079" name="Picture 7" descr="C:\Users\alatimer\AppData\Local\Microsoft\Windows\Temporary Internet Files\Content.IE5\ATI37URD\MM900285245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209800"/>
            <a:ext cx="28194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Outgrown: to grow too big for something</a:t>
            </a:r>
            <a:endParaRPr lang="en-US" dirty="0"/>
          </a:p>
        </p:txBody>
      </p:sp>
      <p:pic>
        <p:nvPicPr>
          <p:cNvPr id="4" name="Content Placeholder 3" descr="1193540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2965304" cy="2209800"/>
          </a:xfrm>
        </p:spPr>
      </p:pic>
      <p:pic>
        <p:nvPicPr>
          <p:cNvPr id="5" name="Picture 4" descr="outgrown_job_crop380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3330448" cy="220980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267200"/>
            <a:ext cx="2895600" cy="2266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312</Words>
  <Application>Microsoft Office PowerPoint</Application>
  <PresentationFormat>On-screen Show (4:3)</PresentationFormat>
  <Paragraphs>60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What Lives in a Shell?</vt:lpstr>
      <vt:lpstr>GOAL:</vt:lpstr>
      <vt:lpstr>APK:</vt:lpstr>
      <vt:lpstr>What live in a shell?</vt:lpstr>
      <vt:lpstr>Frightened: to be afraid </vt:lpstr>
      <vt:lpstr>Name a time that you were frightened.</vt:lpstr>
      <vt:lpstr>  Seashore : an area of sandy, stony, or rocky land bordering and level with the sea.</vt:lpstr>
      <vt:lpstr>Which pictures show a seashore?</vt:lpstr>
      <vt:lpstr>Outgrown: to grow too big for something</vt:lpstr>
      <vt:lpstr>Name something that you have outgrown.</vt:lpstr>
      <vt:lpstr>Surroundings: the things and conditions around a person, place, or thing</vt:lpstr>
      <vt:lpstr>Look around where you are sitting. What are your surroundings?</vt:lpstr>
      <vt:lpstr>Thumbs up if you can use all 4 words in a sentence, and would like to share?</vt:lpstr>
      <vt:lpstr>Draw a picture to show what each word means. Share these with a peer at your table.</vt:lpstr>
      <vt:lpstr>Revisit Goal: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Lives in a Shell?</dc:title>
  <dc:creator>ST User</dc:creator>
  <cp:lastModifiedBy>st</cp:lastModifiedBy>
  <cp:revision>8</cp:revision>
  <dcterms:created xsi:type="dcterms:W3CDTF">2014-10-22T14:29:44Z</dcterms:created>
  <dcterms:modified xsi:type="dcterms:W3CDTF">2014-10-30T17:41:29Z</dcterms:modified>
</cp:coreProperties>
</file>