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4" r:id="rId8"/>
    <p:sldId id="262" r:id="rId9"/>
    <p:sldId id="258" r:id="rId10"/>
    <p:sldId id="265" r:id="rId11"/>
    <p:sldId id="263" r:id="rId12"/>
    <p:sldId id="259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92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to1-ZTbd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15362" name="Picture 2" descr="http://www.scholastic.com/content5/media/products/49/9780064451949_xlg.jpg"/>
          <p:cNvPicPr>
            <a:picLocks noChangeAspect="1" noChangeArrowheads="1"/>
          </p:cNvPicPr>
          <p:nvPr/>
        </p:nvPicPr>
        <p:blipFill>
          <a:blip r:embed="rId2" cstate="print"/>
          <a:srcRect t="13038" b="13076"/>
          <a:stretch>
            <a:fillRect/>
          </a:stretch>
        </p:blipFill>
        <p:spPr bwMode="auto">
          <a:xfrm>
            <a:off x="1066800" y="1752600"/>
            <a:ext cx="3200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57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Make your hand </a:t>
            </a:r>
            <a:r>
              <a:rPr lang="en-US" sz="5400" b="1" dirty="0" smtClean="0"/>
              <a:t>slither</a:t>
            </a:r>
            <a:r>
              <a:rPr lang="en-US" sz="2800" b="1" dirty="0" smtClean="0"/>
              <a:t> down your leg.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single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single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only one</a:t>
            </a:r>
            <a:endParaRPr lang="en-US" sz="3200" dirty="0"/>
          </a:p>
        </p:txBody>
      </p:sp>
      <p:pic>
        <p:nvPicPr>
          <p:cNvPr id="7170" name="Picture 2" descr="http://www.rakelpossi.com/archivos/red-number-1.jpg"/>
          <p:cNvPicPr>
            <a:picLocks noChangeAspect="1" noChangeArrowheads="1"/>
          </p:cNvPicPr>
          <p:nvPr/>
        </p:nvPicPr>
        <p:blipFill>
          <a:blip r:embed="rId3" cstate="print"/>
          <a:srcRect l="28571" r="34286"/>
          <a:stretch>
            <a:fillRect/>
          </a:stretch>
        </p:blipFill>
        <p:spPr bwMode="auto">
          <a:xfrm>
            <a:off x="1447800" y="2514600"/>
            <a:ext cx="1768929" cy="38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www.visualphotos.com/photo/2x4283903/person_on_bleachers_1834423.jpg"/>
          <p:cNvPicPr>
            <a:picLocks noChangeAspect="1" noChangeArrowheads="1"/>
          </p:cNvPicPr>
          <p:nvPr/>
        </p:nvPicPr>
        <p:blipFill>
          <a:blip r:embed="rId4" cstate="print"/>
          <a:srcRect t="18806" b="17910"/>
          <a:stretch>
            <a:fillRect/>
          </a:stretch>
        </p:blipFill>
        <p:spPr bwMode="auto">
          <a:xfrm>
            <a:off x="4876800" y="457200"/>
            <a:ext cx="311988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www.agoosa.com/images/fis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962400"/>
            <a:ext cx="3429000" cy="22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items are </a:t>
            </a:r>
            <a:r>
              <a:rPr lang="en-US" sz="5400" b="1" dirty="0" smtClean="0"/>
              <a:t>single?</a:t>
            </a:r>
            <a:endParaRPr lang="en-US" sz="2800" b="1" dirty="0"/>
          </a:p>
        </p:txBody>
      </p:sp>
      <p:pic>
        <p:nvPicPr>
          <p:cNvPr id="21506" name="Picture 2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954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vistawallpapers.files.wordpress.com/2007/03/vista-wallpaper-fish-sch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175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www.innovationinpractice.com/.a/6a00e54ef4f3768834012875c6410f970c-320w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238125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i.walmartimages.com/i/p/00/01/20/00/00/0001200000224_500X500.jpg"/>
          <p:cNvPicPr>
            <a:picLocks noChangeAspect="1" noChangeArrowheads="1"/>
          </p:cNvPicPr>
          <p:nvPr/>
        </p:nvPicPr>
        <p:blipFill>
          <a:blip r:embed="rId6" cstate="print"/>
          <a:srcRect l="28800" r="29600"/>
          <a:stretch>
            <a:fillRect/>
          </a:stretch>
        </p:blipFill>
        <p:spPr bwMode="auto">
          <a:xfrm>
            <a:off x="6858000" y="990600"/>
            <a:ext cx="19812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http://www.burnthefatblog.com/wp-content/uploads/2012/03/stick-of-chewing-gu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267200"/>
            <a:ext cx="2438329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lickety-split</a:t>
            </a:r>
          </a:p>
          <a:p>
            <a:pPr algn="ctr"/>
            <a:r>
              <a:rPr lang="en-US" sz="9600" b="1" dirty="0" smtClean="0"/>
              <a:t>slithered</a:t>
            </a:r>
          </a:p>
          <a:p>
            <a:pPr algn="ctr"/>
            <a:r>
              <a:rPr lang="en-US" sz="9600" b="1" dirty="0" smtClean="0"/>
              <a:t>single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lickety-split</a:t>
            </a:r>
          </a:p>
          <a:p>
            <a:r>
              <a:rPr lang="en-US" sz="9600" b="1" dirty="0" smtClean="0"/>
              <a:t>slithered</a:t>
            </a:r>
          </a:p>
          <a:p>
            <a:r>
              <a:rPr lang="en-US" sz="9600" b="1" dirty="0" smtClean="0"/>
              <a:t>single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cholastic.com/content5/media/products/49/9780064451949_xlg.jpg"/>
          <p:cNvPicPr>
            <a:picLocks noChangeAspect="1" noChangeArrowheads="1"/>
          </p:cNvPicPr>
          <p:nvPr/>
        </p:nvPicPr>
        <p:blipFill>
          <a:blip r:embed="rId3" cstate="print"/>
          <a:srcRect t="13038" b="13076"/>
          <a:stretch>
            <a:fillRect/>
          </a:stretch>
        </p:blipFill>
        <p:spPr bwMode="auto">
          <a:xfrm>
            <a:off x="2819400" y="1981200"/>
            <a:ext cx="3200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lickety-split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057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really fast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57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lickety-split</a:t>
            </a:r>
            <a:endParaRPr lang="en-US" sz="9600" b="1" dirty="0"/>
          </a:p>
        </p:txBody>
      </p:sp>
      <p:pic>
        <p:nvPicPr>
          <p:cNvPr id="13314" name="Picture 2" descr="http://www.sff.net/people/judith-tarr/images/0312.pook.gallop.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022600" cy="226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austinracewalkers.com/walk-run_files/f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3848100" cy="2800351"/>
          </a:xfrm>
          <a:prstGeom prst="rect">
            <a:avLst/>
          </a:prstGeom>
          <a:noFill/>
        </p:spPr>
      </p:pic>
      <p:pic>
        <p:nvPicPr>
          <p:cNvPr id="13318" name="Picture 6" descr="http://animalstime.com/wp-content/uploads/2012/04/cheetah-r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0"/>
            <a:ext cx="2714625" cy="203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 time you would move lickety-split.  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house is on fire and you need to get out.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running late and about to miss the bus.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reading the directions to learn how to play a new video game and you don’t understand them.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slithered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slithered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2209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move by sliding and making lots of turns</a:t>
            </a:r>
            <a:endParaRPr lang="en-US" sz="3200" dirty="0"/>
          </a:p>
        </p:txBody>
      </p:sp>
      <p:pic>
        <p:nvPicPr>
          <p:cNvPr id="7" name="Picture 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657600"/>
            <a:ext cx="357387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orchidboard.com/community/attachments/outdoor-gardening/17342d1218804596-my-new-potting-medium-slithered-away-dscn0206-small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438400"/>
            <a:ext cx="2514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33800" y="5867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(click on the photo to see a snake slither)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353</Words>
  <Application>Microsoft Office PowerPoint</Application>
  <PresentationFormat>On-screen Show (4:3)</PresentationFormat>
  <Paragraphs>70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Susan</cp:lastModifiedBy>
  <cp:revision>14</cp:revision>
  <dcterms:created xsi:type="dcterms:W3CDTF">2013-09-20T22:58:17Z</dcterms:created>
  <dcterms:modified xsi:type="dcterms:W3CDTF">2013-09-21T16:14:44Z</dcterms:modified>
</cp:coreProperties>
</file>