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A20-683C-4136-99AB-3DC60894C9CA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delightfulchildrensbooks.files.wordpress.com/2011/01/big-tracks-little-trac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055732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surface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nibble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ripen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2.bp.blogspot.com/_ZkCDFiuPV-Q/TMo0JuI_ciI/AAAAAAAAACM/SdnOWbkkHqE/s320/Never+Smile+at+a+Monke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5867398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5146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harass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6482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clutch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000"/>
            <a:ext cx="6172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obvious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1000"/>
            <a:ext cx="8153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lickety-split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4384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slithered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4572000"/>
            <a:ext cx="5410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single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betterworldbooks.com/006/What-s-It-Like-to-Be-a-Fish-9780064451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7086600" cy="5775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glide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sleek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572000"/>
            <a:ext cx="6553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seeping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nfomat.com/learning/images/16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"/>
            <a:ext cx="7086600" cy="578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486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romp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486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startles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486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snatch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43.tower.com/images/mm114106567/finn-family-moomintroll-tove-jansson-paperback-cover-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3886711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8534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noProof="0" dirty="0" smtClean="0">
                <a:latin typeface="Century Gothic" pitchFamily="34" charset="0"/>
                <a:ea typeface="+mj-ea"/>
                <a:cs typeface="+mj-cs"/>
              </a:rPr>
              <a:t>acquaintances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hazy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6553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solemnly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onnecticutvalleybiological.com/images/pub20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4724400" cy="6011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</Words>
  <Application>Microsoft Macintosh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Brenda</dc:creator>
  <cp:lastModifiedBy>RPS</cp:lastModifiedBy>
  <cp:revision>21</cp:revision>
  <dcterms:created xsi:type="dcterms:W3CDTF">2010-03-23T01:52:06Z</dcterms:created>
  <dcterms:modified xsi:type="dcterms:W3CDTF">2011-09-08T20:13:40Z</dcterms:modified>
</cp:coreProperties>
</file>