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3" r:id="rId3"/>
    <p:sldId id="269" r:id="rId4"/>
    <p:sldId id="270" r:id="rId5"/>
    <p:sldId id="261" r:id="rId6"/>
    <p:sldId id="257" r:id="rId7"/>
    <p:sldId id="265" r:id="rId8"/>
    <p:sldId id="262" r:id="rId9"/>
    <p:sldId id="258" r:id="rId10"/>
    <p:sldId id="264" r:id="rId11"/>
    <p:sldId id="263" r:id="rId12"/>
    <p:sldId id="259" r:id="rId13"/>
    <p:sldId id="266" r:id="rId14"/>
    <p:sldId id="267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BC9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56" autoAdjust="0"/>
    <p:restoredTop sz="89066" autoAdjust="0"/>
  </p:normalViewPr>
  <p:slideViewPr>
    <p:cSldViewPr>
      <p:cViewPr>
        <p:scale>
          <a:sx n="60" d="100"/>
          <a:sy n="60" d="100"/>
        </p:scale>
        <p:origin x="-786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18CC9D-F6B7-48BE-B1DA-100FB9EB1279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AB143C-9345-44A6-8FE6-79E4B0248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Goal- </a:t>
            </a:r>
          </a:p>
          <a:p>
            <a:r>
              <a:rPr lang="en-US" dirty="0" smtClean="0"/>
              <a:t>Students</a:t>
            </a:r>
            <a:r>
              <a:rPr lang="en-US" baseline="0" dirty="0" smtClean="0"/>
              <a:t> need to engage with the goal-  read it, repeat it, write it,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Contextualize the word- Find it in the text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Say the</a:t>
            </a:r>
            <a:r>
              <a:rPr lang="en-US" baseline="0" dirty="0" smtClean="0"/>
              <a:t> word together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 student friendly definition</a:t>
            </a:r>
          </a:p>
          <a:p>
            <a:r>
              <a:rPr lang="en-US" dirty="0" smtClean="0"/>
              <a:t>Use</a:t>
            </a:r>
            <a:r>
              <a:rPr lang="en-US" baseline="0" dirty="0" smtClean="0"/>
              <a:t> the word in other contexts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Engage the students with the word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Read</a:t>
            </a:r>
            <a:r>
              <a:rPr lang="en-US" baseline="0" dirty="0" smtClean="0"/>
              <a:t> all three words and see if you can use them in one sentence.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Application-</a:t>
            </a:r>
          </a:p>
          <a:p>
            <a:r>
              <a:rPr lang="en-US" dirty="0" smtClean="0"/>
              <a:t>Students</a:t>
            </a:r>
            <a:r>
              <a:rPr lang="en-US" baseline="0" dirty="0" smtClean="0"/>
              <a:t> need an opportunity to use the words they just learned from the text.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Goal- </a:t>
            </a:r>
          </a:p>
          <a:p>
            <a:r>
              <a:rPr lang="en-US" dirty="0" smtClean="0"/>
              <a:t>Revisit the Goal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Access</a:t>
            </a:r>
            <a:r>
              <a:rPr lang="en-US" baseline="0" dirty="0" smtClean="0"/>
              <a:t> Prior Knowledge- (APK)</a:t>
            </a:r>
          </a:p>
          <a:p>
            <a:r>
              <a:rPr lang="en-US" baseline="0" dirty="0" smtClean="0"/>
              <a:t>Turn and Talk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Information-</a:t>
            </a:r>
          </a:p>
          <a:p>
            <a:r>
              <a:rPr lang="en-US" dirty="0" smtClean="0"/>
              <a:t>Read the book- provide a brief explanation of any words that may be new</a:t>
            </a:r>
            <a:r>
              <a:rPr lang="en-US" baseline="0" dirty="0" smtClean="0"/>
              <a:t> or unfamiliar to the students.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Contextualize the word- Find it in the text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Say the</a:t>
            </a:r>
            <a:r>
              <a:rPr lang="en-US" baseline="0" dirty="0" smtClean="0"/>
              <a:t> word together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 student friendly definition</a:t>
            </a:r>
          </a:p>
          <a:p>
            <a:r>
              <a:rPr lang="en-US" dirty="0" smtClean="0"/>
              <a:t>Use</a:t>
            </a:r>
            <a:r>
              <a:rPr lang="en-US" baseline="0" dirty="0" smtClean="0"/>
              <a:t> the word in other contexts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Engage the students with the word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Contextualize the word- Find it in the text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Say the</a:t>
            </a:r>
            <a:r>
              <a:rPr lang="en-US" baseline="0" dirty="0" smtClean="0"/>
              <a:t> word together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 student friendly definition</a:t>
            </a:r>
          </a:p>
          <a:p>
            <a:r>
              <a:rPr lang="en-US" dirty="0" smtClean="0"/>
              <a:t>Use</a:t>
            </a:r>
            <a:r>
              <a:rPr lang="en-US" baseline="0" dirty="0" smtClean="0"/>
              <a:t> the word in other contexts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Engage the students with the word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40000"/>
                <a:lumOff val="60000"/>
              </a:schemeClr>
            </a:gs>
            <a:gs pos="70000">
              <a:schemeClr val="bg1">
                <a:lumMod val="95000"/>
              </a:schemeClr>
            </a:gs>
          </a:gsLst>
          <a:lin ang="4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A22E2-4DF6-4645-AD84-CC1106ECDDE0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&amp;esrc=s&amp;frm=1&amp;source=images&amp;cd=&amp;cad=rja&amp;docid=vKHdv4YsA0TldM&amp;tbnid=mUNXnLHSL9dR2M:&amp;ved=0CAUQjRw&amp;url=http://sourcesmouth.iu1.wikispaces.net/BOOK+CONNECTIONS&amp;ei=xE6nUv73L8jvkQev5oHQDA&amp;bvm=bv.57799294,d.eW0&amp;psig=AFQjCNEQhzVtItGEhS3cEf1743Nx-NfJKQ&amp;ust=1386782756902900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724400" y="2057400"/>
            <a:ext cx="3962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1</a:t>
            </a:r>
            <a:r>
              <a:rPr lang="en-US" sz="3600" b="1" baseline="30000" dirty="0" smtClean="0"/>
              <a:t>st</a:t>
            </a:r>
            <a:r>
              <a:rPr lang="en-US" sz="3600" b="1" dirty="0" smtClean="0"/>
              <a:t> Grade Text Talk</a:t>
            </a:r>
          </a:p>
          <a:p>
            <a:r>
              <a:rPr lang="en-US" sz="2800" b="1" dirty="0" smtClean="0"/>
              <a:t>Unit 1</a:t>
            </a:r>
            <a:endParaRPr lang="en-US" sz="2800" b="1" dirty="0"/>
          </a:p>
        </p:txBody>
      </p:sp>
      <p:sp>
        <p:nvSpPr>
          <p:cNvPr id="31746" name="AutoShape 2" descr="data:image/jpeg;base64,/9j/4AAQSkZJRgABAQAAAQABAAD/2wCEAAkGBhQSEBUSEhQUFRQVFBUWFBQUFRcUFxcYFRYVGBQUFRQXHCYeGBkjGRQVHy8gJCcpLC0sFh4xNTAqNSYrLCkBCQoKDgwOGg8PGi0kHyQpLCwsKS8sKSwqKSwsLCwvLCwsLSwsLCksKSksLCwpLC0sKSwsLCkpLCwsLCkpLCwpLP/AABEIAMQBAQMBIgACEQEDEQH/xAAbAAABBQEBAAAAAAAAAAAAAAAFAAECAwYEB//EAE8QAAEDAQUDBAwJCQcFAQAAAAEAAhEDBAUSITEGQVETImFxBxQjMlJzgZGhsbLRJDRCU5KTs8HwFTNDVGJydNLhFiVjgpSiwhcmo9Pxg//EABoBAAIDAQEAAAAAAAAAAAAAAAECAAMEBQb/xAA3EQABAwIDAgwFBQEBAQAAAAABAAIRAyEEMUESUQUTFCIyYXGBkaGx0SMzUnLBQlOy0vCiQyT/2gAMAwEAAhEDEQA/ABTdIUZUgclArus6IXnX9IpSolOknSJSnaVrdjLRzXMeZYXtYGnTntfi9QPnS2Vu/krS8O1FTkRO+DLz5g36S5dXhDizUBbdsEXznutGua3Mwe2GEHpeSyRKaUdfd/bDq9V9WDTLi6WF3NBhsRl0R0LhvW6jRLecHte3ExzQRImNDmCCtVPEsc7Y/VuvunOLqh9BzRtadyHkpByvstUse1zTDgRBG5aLbK0uPIsnmmkHkZAF0kYj0wpUrltVlMDpTed3VH5QbRDqbnzlGm/vWWJUZRhtyNNFlY1QA54pxgcSHHXfmBGqnatmjTqtpueIe0ljw0kEjvmkbiI9SPLKMxO/Q6Z6aIcmqRMbtRrkguJKURp3SOT5Wo/DTLi1hDC5z43hkiABnmVIXHnUcXjkqYaTUAJxYwCwNbObjiGU5cUxxNIa+R7I6zNoF0vEVN3p/oQyU2JFKtxwabuUBpVTDamE5HwXM1BStVyhloFnNQEyGlwa6A46CNTqM+lQYqkcjoTkchnppuzR4ioNOrTVC5SgoxX2dLKvJvqAAsxteGkhwAl0DUEAO83Sr31OWs9nszQ01OUdhIOjSMILvBJMmODZ3qs4tliy4OZ3CCZ8u5MMM64dY6DebW80BCU9K7rbd7WNDmVMYLnMPNLYc2JiTmM9VpLmtj6tjqtB7rTbLDAmGQY04ADyJa+L4tge0SJi8iLxOSalh9pxa4wYnfPmsZKcBbe97yPabKzDm7uZgDfLsRMd9h5vlKG2ixutNYWc1A002NHOaTieGjlc2jKIjyKqlwgXDae2AJm5MR1RvKsqYMNMNdJtFt/es0VGUWp3IHUX1hVbhpmCMD5MmGkZb8upWVdmSHU2tqNdyjS+Q1wDWN1e6R0HLoWk4yiDBO/Q6CTpuWfk1Q3A8wgspSjFm2fFWoxlOs0io0lhcxzZIMFpAmFRUuprWF5qtjE5reY+XYSASBGmf3ao8qpE7M37D19XUfBTk9QCfyPdDgU8oxadngyJrMJdTNRoDX85oneRAPNOStZsqSaYFamTVaXUwQ8Yo3SRkZ4qs42hEz5H2T8mqzEeY90CxKUojZblkAveKeKoabZaXS8ZEZaAHKVwPpwSOBI8xhXNqseSGnJIabmiSmBUgowpBOlUk6aE6CKYaBRIUxoExRb0Qo8XKhCSdJMq0Wu6vgoh/C0s83JvB9paftprrxphg+SHujw6mCT9FrAsYLzqCnyYecEEYcogmSNOKnZ74rMJLKjgXRJkSYECSehcjEYF9UudaYIFzrGdtLrpUsU1gDbxY+HejV2kNFuxjEAHYmyRI5TMSMwq7/sD6topNp5tdSbyLcgGj5TZPB286yENN/V+d3V3O77JueUZ5Z5KFK+qzcEVHdz7zQ4d2UhFuFrNqGoIntMdEDdvHgVDiKbmbBmO7fO/r8VzGkWvwkQQ6COBBgjzrRbU2dz6lma0SXUWgdeI+9Z+na3NfygcQ+S7FqZOpz612f2ktPzzz1wfuV9ajWdUa9kWBzJzPcVTTqUwxzXTePJd9alhsTGkg4bZhkac0OGS7rttTapq0ah51KpVqUj1F8t8okeZZ78t1sIbyhwgyBDYkb9NelUdvvx8pi5/hQOEaRGioOBqPaQ6JkkHrJ7O4q0YpjSCJiwI/wAUVvgzY7K5vehr2nodzTB8g9CmKBF31GxDm1ab3DfhcMifptKEWW8alMEMdAMSCA4EjQw4ET0pU70qteXh5xOycTBxA7nA5EK3ktQNDREB20M73mDa2Z36KvlDCdozcQfCEZoGLDTDtXWlpZ1NnER0ZgJr0ok3i8gZNrUi48JNMCeskIO69Khe1+LnNENgNho4NbGEDqCtqbQVzrUJznMN1Gh0SDCVWvLhF9qbnUjq3DxTHEUy0NM2jdoD19aOXfaW1qD2PPdKDazqZ3lpY9rm/jeFn7sqObVa5mbmy4Doa0k+gFVdvPxl+LnOBBMDMOEHICNFGzWp1Nwew4XDQ/0KuZhSwPAjnaaDOR2Sq3YgOLTu116u9HL+r0q9FloYwMeahY+Mg7InFHERr0qvZG28naADo7I/f6CULtVvfUjEchoAA1onWGtACqpVi1wc0wQQR5OhAYP/AOc0TrMXmN1+pE4j4wqDq71t6AotFaznNlCHk8XU3F59ZZ1NQTZWqXWwOdmXB7j0kgk+tBhbX8/P85If0yZPpVlivOpSJNN2EnUgAn0gwqBgHtp1GgyXDXfFz3n8K04trnsJFh/h4IvRrNdYLQWsDBipZBznTzhnziV1Wm1upOs1VgBwWaXA+CahB9YQEX1VDCwP5riS5uFkGTJnm8VM7Q1yQS+YBAljCIdq2MMEdCDsFUJNgRJMEnItAjLqUGKYBrMDQaEnetJZRSfarLWpNwcpjxNGQlpbzgN0z6ELv+yNfRZaKQhrRyT2zOAgnCfLJnp60MbflYPxtfDowghrRAGcNEQ0dSk2/wCsGlofzXElzcDIJOZkYc0rMFXp1GvaRa1ycpNstJEHqTOxNJ7S0jPqGduvq80ZvlwLadMMl77K0NcMzk8uIgmAIaTOvkXfYMJ7VH6Q0anJPJyDpES3Q5wsxU2gruHOfORb3rMgdQDhyCjUv2sSwl/5syzmsGHqgadGirPB9U0wyRadTmQRuyyt2704xdMOLr6aDf2oxdF4BoFC00w9lVxIJ1DsTmuM6h2IOQC20Qyo9gMhr3NB4wSJ9C6jtBW3uBMkhxYzECdS12GWk9CHkrdh8O6m9zzAnQEkTvuLWWatWa9oaLxqc43JoUgmUmrasqdJPCSiKW4KKlGSgUWiwQeblIpAJkgmSItVsVmpUaNSvWqsNVriAymHjmuwnOepGbs2QoV6La1K0Pcx0icDQQRq1wnI9Cy+2R+C2Hxdb7QIfsltjUsNQkDHSfHKU5iY0c07nD06HdHl61fFHaNN5mTa2hI3L0dLDUC1pc3Qb9y3h2IpTHLVB10xHnlONhqRcGiu+SHOHMGjYxZz0hF7rvuy25s0agx76bua8f5d/WJXdTsmCs2Z/N1vMcC57OEMUX7LnkZ6Dd2LU7BYbZkN9VnP7BUpA5d0nTmD3qw9jtg/TO+g33rSvNOi01KjmtA+U8hvpK82237IoqtNCyk4DlUq5jEN7WDUN4nelo47G1XQ157YHso/BYVv6fVVvqXeH4O2qpM4ZFAkHOJBnMdKvvSx2OzvDKtpqhxYyoIoYua8S0yCvPaDue395vrC0fZEPwtn8JZvs12BUr/uH/n2WTk1Gej6+6JdtXd+tVv9OfenFou/9arf6c+9YNWU1OMr/uH/AJ9lOS0fp9fder0dj6LrKLUK7+RcCQ7ks8iQebM6gq6tsHTbVZSdXdjeJaOTGY65yXZdx/7eo9IcP/I5Fr3JN5WaPm3HzDNWh1Y/+jv+f6qs0KP0Dz91lrZsfRpVG032h4c7QclPpBhV2nZiz02Oe60Phgl0Up4cD0hGdpGg22jO+R/tcgl+Vvg9ccaf/rKs+LE8Y7/n+qXiaMxsDz91yG77HjwdtVMUA/mDoRIzlWVblsrRJtL/AKk+9Z6qfhIO7k6fqROtVBZ5VQX15+YfBv8AVNxFH6B5+6uqWOxDW1VPqHKoiwfrb/8ATuQq00+aTu3FA6w1QNSv+4fBv9Uww1A/oHn7raGz2HDj7bfH8O5Oyx2IgEWt+enwd3vWUrO+Dx+NF0UO8af2QqeUYj9w+DfZajgcOP0+Z91o32OxCJtbhOncHe9WC7LJE9tu+pd71m6ruczTXQwVZBM5ocoxH7h8G+yHIsP9PmfdH/yfY/1t31DveotsNjJAFsOcx3B+7XOUAaCFG0UD34AyMn/4pyjEfuHwb7I8iw/0eZ91qvyHZsbWdtnE8gNHIuzkwN/FCLfZOTqvpzOB7mzETBiYVtwsPbFJx1NSn5BiClfvxqt41/tFbMBXrPqlr3TbcN/UAsHCGGpUmAsEX61wpwopwu0uNKsxJkklIRlPuUCrIyUYRZkEH5qCSchIBMkU9tPi1h8VW+0Cx69FvrZivarNYzQYHYKdQO57GxifIyc4Togbuxpb/mW/XUf515ho6X3O/kV6hh5jeweiyoeQZGu5bfYy96zrNbwatQllkeWEvcSwzMsJOWgQ93YzvD5ieqrS/nRfZvZm0WZtrpVqRa+0WWoykMTDidBylroG7VNsg6Ji5Ya2W6pUM1HveeL3Fx/3Ernlak9jW368h/5aP86j/wBNrf8AMeapSP8AzUAhGVnLN37f3m+sLUdkv483os1m+zVP9gbbTIe+gWtaQScdPIAydHZo7tdsjabXahVoUw9nIWds42NzbSAcIc4HIpoQkSvPApsWp/6XXh8wPraX86X/AE0t4/Qj66j/ADqQpIW+u4/9vUOjF9o5G7aJvKzj/Cfu6AhFOxOpXFTpvye3EHCQYONxiRkckTtNX+87Pl+gd7AV4yVJzQvaKsG22g47i4+Zro9ayl6WnFSqQMy2D5xp5EU2mqk1muPyQ478un0rD3heDnDDJDZIkA8/PvTBgjyIPqBtkW0y6+iVvvANqzrzGt8ylSvxuhBA46hDTZ8LZfmfABgj94QFznSTwyAI9P4lUbUq7YC1HbQwkRu8h6UEtTcyqbNaSwhrpg6A7v6K60HKehFLEK61nuI/G5dljsRdTYcoLRv+5D6jpptaNSJ6utW2OpaGgBhyGnNHuWbRbiCSI3Ig+xwWQ35Wf44Ik2ytH4KC9u2rgPMFayvanZANP46lWQd4TCdx8Ecp0BrAUqlmYQQQNEOpCvHOIHQAPuTTWMjFpuyCr2TvVoPUi9x2futHoezPqcFyX78areNf7RUbiqVBaaQc79KzKf2gpX58ZreNf7RXR4MEV3fb+Vx+F/lt7VwJwknXoV5xPKSeElFE+5RKnuUCozIKOzTFMFIpk6Rde1lteyzWIMcQDSqzG/ugWTN7VR+kctLtofg9h8TV+0Cxzl5dpu77nfyK9SwcxvYPRdjb8rDSo5aPZW8H1KVrdUe4mnZ6jqZy5rg0kHTWQsaVqNkD3C29Nkq+ySnCJCEv2jrnWo70e5Um+qx1efMPcuJyiFEYRSwXrVNZgLzBcAR1lGds7e+lasFNxa3kaBgREuosc49ZJJWcuwd2p/vt9aN9kJkW97fBp0B5qFNHRCLoWL9rfOO9HuVrNoK/zh8zfchYVjBmgjC9ls1dz7ioOeZLsck6nnvj1BEK5m9LP/DE/wCxD6bIuKyt4snzlx+9dVOpFvoEgkixN6zLcgtDclQc1m9o2Oe2sQXQAO9EiSYMnFkPIhTNnWvqVnEOY2g2k5jRva54BdP7vTqdYWqt4oUajDVOOq2ox7g10U6LWvEl+E88jSMxPFFrNaLE0VqlnlvNl4Lag5oPyGv+TJ+TvK51erclt1tosMAELzRl3HAX6lznZzMiSBmN0BAnXeQS9xjM5ETppqt7aL7Y94Ap1Gg6PdAnhlKz19WcS4dBI35wYVdOo6YIha6tFuzLTKyuszmS0kfjqBXXTdzR1KxliHJOkHE0NgzoSRzY6iqaHe9RWxplYHthWttGEZNB/popi86nAKDSrMTUCwIis8ZFSZeFRxAIC2ljrU6NJ4bh5QMJkPEty1IOhzhYqz1A2o07pRy9bcHikGQwuMF2mWQAdG7fmqy0Aq5lRxEkrlp3w8umW56EiAOmNClUvE7yS6dRu8q6KjH0wWnC8RDXNA/AQp5GpzKBATB5GqO3E4ds0d81WR9IK2+/jNbxr/aK4Nnqg7Ys4GvLU5+mF3318ZreNf7RWvg4RXd9v5XL4VdtMb2rhhOElIBd5efSlJShJRFS3T1KBU2d6OoepRhBmQRdmokJgFIpgmSKe2nxew+JqfaBY5y2G23xew+JqfaBY9wXmGZu+538ivUM6DeweigtPsj8Xt38LV9Sy5K0ezA+DW0j9Xf6lYESs24JgncmCCK6bu/PU/32+tG+yFUm8a3VR+xpIJd351n7wRfb0ReNYeK+xpo6IaoArKZzVaspoIr2i2vi5rJGvIMj6BK6rIR2/TPCxUSPoO9y5b3b/d1hZIE0KWpgDFTaJPnRS8bLyI5Vg5Y9rtYXszIAJAeQPkkARHTKsqkimYzuq2DaeAV5ttnWAr1cwZeDG6IETx3ru2fqsFl5V1SocdGrSIcX1QKge0hrWgHACzPgsxf1c1aj3wcLTzjB10idB5VLZqu/lORaThrEBzAdQO9LYzxzkOMkHIrFxcshbhUAfJWiuewUqYNTDmMxIghCrztMuJ0AWpfs2KLS4VDULshSDXB7T4JplxIPWszft3VaNQMqsIcWl+DUhoiCcIOXWIVbGkuLlpfVaGBohAK1vc8BkAAEuMAyTuL884B6N6poYQ7nZgkjWM9x6lKzMGM82ciYGEHfxEehVUGl0NnXTWJWuIssE6ldDqbOrqd9xURT4O9S4lIFGDvQkbl1upc0kzkMj07gnoy4QMyfuSqGKZ6XKNF2GDwhQXUfbJEg+tkS06fjILnqOMk8f6rV02y0FuUgGQgNuABI+9QthK2oXKWzh+F0PHU/bCM3z8ZreNf7RQPZo/DaHj6fthHL4+MVvGv9orRgfnn7fysHCHy29q4wE4TKQXcXFUoSTwnQRUWd6OoepMnZ3o6h6klG5IuzUSmTlJFKn21PcLD4mp9osa4L1e1Wewus9l7dFYkUnYOSMCMec9MwhzrDcu5tr+n715pgz+538ivSsPNb2D0Xm0LT7JNmz22f1Wp7JR83Zc5+Tax/nafWF3WAXVSZUYztkCqwsfJaTB1jgU6JMrytwUV6O64rnPyrZ52H7kwuC6CI5W1j6v8AlUhHaWFukd2p/vBF+yCZvKv10/saa1djuG6WVGvbXtMg5YuTI0IzEDii16bG2K0vdandud0h0sY0thrQ0RAPgoxZDauvHIU2r0atsjdQy7YtTTwLGj0FoUaexd2vIZTtFoc8963CzMqBpKhcFrAGmjZCYPJ2WlAPhGm2J3ZarF3ttC+nXx0HYYyw603a/IOXlhFNobfyNNtJpmGBgd0NABd6PVwWBtNclbahDGBqy05c7aVt/XiLRXxtBaSAHiZzGRz36b10tuw4OUec2tbhAEHoGSjdF2ANNWoYaO9G9zvcrxbMUhxOEuEkZkAHOPIVU2m0Daf3KxzyTDe9elVW1KVMvZUIqUKDMRhjzjeaYIc9wxESXandrCwe3VyVaNpaHuL+VptcHPPOmTiEAwAHExuzXqN5VXEVmjC5jqVAU+bkQ6pHOzzyInQZrz/sgsZ25TwTPJNDx8kFpIGEQNQJyVZAdZODCyte7HZQGwWwcQk9JB3FdVG5mEAa5a8eOaL2ql3HEdQYXNdL8UgbzkFtbRph8RmspqvLZlZ28rGG6CCN3QuFjc1oL+bDygbW87yrDWbsuIWuk7aAU7S7mgcSpNbMBQtIzaF1WEDlGA6Ygqm5K2obrR2WiWsa2Tpn5UNvCjkjb8h18PUhFvKjlWxVbM0/hlDx1P2wjV7/ABir41/tFCNm3/DbOP8AGp+0EYvf4xV8a/2ir8D8932/lZOEPljtXGnamThdxcZTlOkklRTU+9HUPUolOw80dQ9SYotyUdmmTSkSmCZIiG0zHGhY4JHcX6H9tABSqbi70e5ay9mg0LJPzLvbQ+k1q87SbYnrd/Ir0O3AHYPRAyyr4R8w9yi4VfCP0W+5H3tHBUkDgnhHbQUtq+G7zAfcq3UKo+UfR7kae3eAqnNkZpYR2kI5SqM8Wn7Lfcvd9jnf3ZZi7vuQa6dNQSvELd3p6l6jZbA7texlwqOomzUmvawnmzTHOyzLc8wq3bk86oRdF52+1scRToWlrCA5tZlOcxORyyjpV4pii/lKt2VKbhIx2d5LcxBODNo14on2JWxRr6fnGafurWW69qFIxVrU6Z4Oe1pz6CZUu26YwTELy+3ssNpMGvXoOzyq0g4Dj3qFv2GxOBo2mz1gNBjNNx/ymfWvX7VZaVUS9lOoCJBIa+RxBQO1bHWJ/wCiDT+w4tjyTHoWV+Kvc/lO2m2LBeX3vs3amNgUnHpZD8hwwlCLHSI5tQFkvDSXAggEgEweC9Bv+5KdjYX07TVbAnB30k6NygSdMwh+yF+G0VyyrDwGzDmjXGxue45OOSsGKcW7eY7wpxLZ2Qtpbea11NgLWs5FoJ8Fj6bWwY6SSsz2Ui4V7MHEEtoziGQJLjPqCPvtDarHvklzmUsQggZVKUkboz3cEA7Jtrl9lo5ECm53KeEZgt6hA863szCzOyKB3rVw2YcXEegFcWy5xOB6R64TX9V7kzqKp2VdoOM+gyVsn4yzR8Jd21NnaHF0agEDrWUa3n9S0+09YufocgIjgFmWOl5hZMT0itWGvCrrPl46ApCpnkqyGlxkjVOWs4+tZZgLS4SZWpoXkHUml0T5dyGWmtMnpXFStwGWMgdA/orO2GnVyBdKApxqu7Zc/DaHj6ftBG72Pwir41/tFCtmCztyzwf01P2gil7fGKvjantFacBeu77R6rBwiIY3tXKpAKIKkF21xlJOmToIqI0HUFEqQ0HUmKIySnNQKYKTkwCdIjt7juFk8QfaQ+k1E70b3CyeI/5IPjjRefpdDvd/Irvxl2D0XRUqADM+RcTrT0Lnr2guKQOXSmF00QrDaE9MyqXHNTDzEIlBcV6d44jgV67c9Y0qLHPINNtmY4HnS0NoNIjOIlrt3yl5FeRimVu72vKoKNCz4uTp1aAY+rExLAW043YgAJ6TpBWV8h4hXtiLqnZvaI2K7bRXDZe6sxlNp0LnMET0ASY6IRXYzZylXoi2Wlor165c5zqgxAQ4twtboNPuWcsF3urXNX5Npc5lpZVDRqcDGY4G8wT5l07Ebf0aFlbRqkhzXvIgOMhzi4RAO8lUPl0wrxmjFzjtdtdtOvTdTDqr6TabjLGsLy5hplpbqCM+GRV1a+xhc6scIY4Nc5jTiOIkAcmTrLXDXd0oPcV5WWnZKuAuqPfVktgtIIzY4bxAzkb5XLRo1LfVOEOLMYdVIgSRJGcQ3UnNIKW064TkwE99v7etlKx0ObTaC4vcJLnubMuB4AgR0lELNsC+w1OWNQPDixgAYWZmowyZJGjUIfX7SvkuqtDacOeyQ4gtNMBpaCJJlkda0to7IVO1u5GkyphaRUL3w2cLgMIaJ8Kc+C01WgUjAVDDzwuW5bSHUsnNc4Uwwic3E1qJg/5QfMhfZStLXWug1uTmUi1wjvYdkJ0IWWutr5yxfVh+/LRwK7L3s/Nx1RnEAvo1pPQCXkLc1pLQ5ZS4A7KE3laObqPOnuGuWuYWkTmIPSd6sunZ81ngkADcAInz6LovS4RSzBwmco1HWn2HzxkIbTOguq/gQZL2vJGjRkOiVlqJhxPWuqvWLW5kErjZ3pd0H0//AFUYh+0tGGbBVEpgnCdoVCsTxlor6AEKDiIUqGiUpwLo9spS+GWfx1P2git7fGKvjX+0UN2ZHwuz+Op+0ERvf4xV8a/2itHB/wA932j1XP4TEMb2/hcsqQKiApgLurhqUpJ0kE11EaDqSKYHIdSRKgyUdmmcmCRKaUyTVGb/AKkULJ4g+0s9yjidcka2lPcbH/D/APMoCXLzlLI9rv5FejAsOweitxAKFSomDSdAT1CfUmfTdvaR1ghWypCmD0pxVXM5sqTEZUhQvR3cyvSLS0EOYd7MIA1BYwRHHMLzS2MlsSps2ltTNK5PQ9rX+0CVkr03OcHNOSupuAEFbHZTa2nZrMaTpFQ1C6SDAlreGcjDwQ23Wey1HF7AA4kl3J1MEk5k4T9yEs24qnKrSoVethafQSPQnftFZahGOzGn4pwI83NVOwQ7ag9xVxcCiRqhgAZTAIGHFBc6IjN3nXG+pUbTcGHCYkYSW6buaQdMkQs90WeoxrmVKjMWbcQnzgA+eUmXCXRyVqpPPA1GgnyEn1JzzbmR2gpOlkViqt4OLy90udxc4v8ASc1pdhahqWt2FoAFMkicoxs4qu3bC1WNL3M5oElzXCOkolsvs+KDnvrVKbMTIbNdrHDNriTgdIyBH3I1HtLDBTMYdrJW3d2PXvptLqb2OLiXuMMLW7mtBOZ6YRW2di1lNjazKtSs0DEQ4AdcZ5uEadBRK7nspU5Noq1zB5zicPkJgQhdm21Y20cm93cHvGfzbzljb0E98PLkdTQxBdUgiylXDhrJBuhta/W02RSbhJyJGvUDuWXtt5ucTJ8iO7e2AUq3KNBbjc4Fhy0y5RvQSHetZSy0sbzK6VSq55gLAym1olc9Z+Iq6qYo5byPX/RdVvsmWW7RCw6cis1RhButNKpAMKyizKUmtzTsyAUhlmqVaE1YZKFJ2QT1qktUKR0U0UOa0uzJ+GWbx1P2gil7fGKvjantFCtlx8Ns/jqftBFL2Pwir42p7RWjg/57vtHqVg4U6De38LmUgVXKk0rurhSrUk2JJKmlRByCYpDQeRMUzclHZpiUgkUwCZIi20Q7lY/4f/mVxWINpjGWCoRGT9PIN6NXncNW0ULKaWCG0MLsVRrTOInQrhp7H2tuhpj/APZi8hx7Wy0nU+pXrqAbsgncPRF7BtC9x7m3A0ZlrCAR1NlX22+3h3OLhGcOc8kzwzQZuy1szJFEnceVYCPMpP2Xtbu+FIx/jN96U1mfUFrDma/hTtN50KnfU2P4l/NPUHN53DUoBeVKm100ySOBIJb0SNQjP9lLX4FE9dVqoGxlrz5tHP8AxWe9EYho/Uq3tpuEQgBcuCrSAmFqm7C2qM20/rWe9RdsBao72n9az3rTymkR0gsOwQsVUCnYrG6q8MYJc45ALTv7HFsPyaf1zPetJc+x9Wy0SWBjq7hBdjaAzqk5o061Fxu8Adqj9oCwkoTeNXtWztoSHVQ0NcW7v2R0lKwXGKVB1av+cc2QCO94N69J4IndOx1blTVtAbzTLG8o12epe7PVW3vcVqquya3CNByrPTmtwxeHz2xbK4WTin5QetYi2WxzMmOc3oDnAHocAcwrqV/VAABgYY3Wds/SKP3dsLaOUNSq1nN7xvKMMniYKlV2LtJ+SyfGs96xPfh6nOLx4hamOqMsAszab/qPGbqjjxeTHkAyC4rNZjUBeTmJjhktXW2DtRHeM+tZ71O79hrUynBYyc/0jN5PSpSfhg6C8eIRqOqEWCzF4W+rXLOWdPJtDG5bhx4nTNctlOGoPMVrqmwlq3MZ9az3rmr9j62HMMZIPztP3pziKLTIePEJQ1xEQhrmTMoNb7LhMhbp2xVpy5jdM+6M96orbCWoiOTb9Yz3q6ricO4dMeIVFJlRpyKw1M7ipaSFpX9ji27qbfraf8ykex5bT+ib9bT/AJlhdXpfUPELa0OGiylQZJURlK09Tsc26MqTfraf8ynT7HNtj80362n/ADJOUUo6Q8U+yZVGyj/hln8dT9oInep7vV8a/wBoro2f2JtdK1Uaj6YDGVWOceUYYAOeQMrmvUd3q+Nf7RWzg17XVnFpnmj1K53Ck7De1cwUmqICk0LvrhKcpJQkomURoOoJpSZ3o6h6kyjckHZpEppSSTJE8pApklIRlXUKRecLYmCeGgJMdMAq2rYHtyIBORgEOMESCI1EAnqXPSqlrg4GCCCD0jMLrfexLmuwtGEOAAGUEEAGdQ1roHQFnqCqHcyIjzVrSwjnEyqG2V5+Q76J6uHHJI2V/gO+ifcrK944sXNiW4dSYmpyk59OSf8AKWvN1LDr4DQ0buiUJq7h/u//AEI/D3rmc0jUR1iNMj6UhRd4J1I03jUdYVlS2lzmucASBn+1BObuJ0njCtfepJMtHOzdnq6AMY4OyP0inJqWhvmkGxqVzGkQQCIJMCRG+PWpVbO5pILdJneOaYJngCIlSrW7EQYgB7nxO9xBOfDIBWVbzDsUs74PB5x0e8vO7iYQmrbm9v8ApU5l+cufkneCfMVI0HjMtd5WlWflM4icI52omQcgNI05oPQdCpU7zgEYci1rTnnDWOZIMZEh33aKE1fpTfD+pUNouOjSepp/G8edMaLhmWmOoroqXnOrRMNEg7mPxNyjgA3qASN6ZzhzxOcM8pc3CcgBlCE1fpQ+H9S52UnESGk7sgTnll6R5wpUqLnOa0DN2k5T5T1KdK34aZYBriznwsHpGAHVO28O7crGjsWGY8kpjxl4G+Px4qAstfdP5VL2Eeacs4HTw1S5F/gu8x/G4+ZXm9MySzNzMNQz3+RBJyyceaSeLZ3lTrXxiBBbrGh4YujXnGT1JZq/T5qfD+pcgpukNiCThzyzmIM6K6pYKjdQN8ZiciQRHGQRHFV2u2F8SMxOe8zpPEgZT0BX1L5c7DLRzXB0iZJGHFP7xa0npCjuOtAHWo007yT1LlwO8E8dDpx9B8yWB2XNdnpkc9PePOuj8qncNDLTObTB0PCTMcR0lNUvPE0twAAmSGkjwNOA5unT0BSas9HzU5n1LncHDUEdYIUcautdtxhvNgtAAM7gAIOWZymenoC55VrASOcIKRxvYqeNKVBSTQhKkCpNKgCpAoQiCrJSUUlITSo0+9HUPUkUklG5IOzTJkkk6rSSSSUUSSSSUQKZJJJRBMUyZJMEhSSTJKIJQpgJJKJgolIJkkUFIpJklFEyZOkolTFIJ0lFAmSSSUTKTAmSSSp9E6dJJBQJ1NqSSCZTlMkkomX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28575" y="-890588"/>
            <a:ext cx="2447925" cy="18669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2" descr="http://www.sturdyforcommonthings.com/wp-content/uploads/2012/04/85858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1371600"/>
            <a:ext cx="3028950" cy="42576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visionwellnesscenter.com/wp-content/uploads/2012/02/thumbs-u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1981200"/>
            <a:ext cx="2857501" cy="2286001"/>
          </a:xfrm>
          <a:prstGeom prst="rect">
            <a:avLst/>
          </a:prstGeom>
          <a:noFill/>
        </p:spPr>
      </p:pic>
      <p:pic>
        <p:nvPicPr>
          <p:cNvPr id="3" name="Picture 2" descr="http://visionwellnesscenter.com/wp-content/uploads/2012/02/thumbs-u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5943600" y="4571999"/>
            <a:ext cx="2857501" cy="2286001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81000" y="381000"/>
            <a:ext cx="84582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Thumbs up if this is an example of </a:t>
            </a:r>
            <a:r>
              <a:rPr lang="en-US" sz="5400" b="1" dirty="0" smtClean="0"/>
              <a:t>promptly</a:t>
            </a:r>
            <a:r>
              <a:rPr lang="en-US" sz="2800" b="1" dirty="0" smtClean="0"/>
              <a:t>.  Thumbs down if not.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133600"/>
            <a:ext cx="510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We decided to go to the movies right now.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3200400"/>
            <a:ext cx="510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 am going to get my room cleaned </a:t>
            </a:r>
            <a:r>
              <a:rPr lang="en-US" sz="2400" smtClean="0"/>
              <a:t>up immediately </a:t>
            </a:r>
            <a:r>
              <a:rPr lang="en-US" sz="2400" dirty="0" smtClean="0"/>
              <a:t>so I can play with my friends when they come over.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4800600"/>
            <a:ext cx="510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doorbell rang 5 times before the man got up to answer the door.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2286000"/>
            <a:ext cx="73152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/>
              <a:t>awful</a:t>
            </a:r>
            <a:endParaRPr lang="en-US" sz="11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304800"/>
            <a:ext cx="73914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 smtClean="0"/>
              <a:t>awful</a:t>
            </a:r>
            <a:endParaRPr lang="en-US" sz="11500" b="1" dirty="0"/>
          </a:p>
        </p:txBody>
      </p:sp>
      <p:sp>
        <p:nvSpPr>
          <p:cNvPr id="15364" name="AutoShape 4" descr="data:image/jpeg;base64,/9j/4AAQSkZJRgABAQAAAQABAAD/2wCEAAkGBxMTEhQUEhQWFRQVFhgXFRcVGRgXGBcXFhgXGBUXGBcYHCggGBonHBkXITEhJSkrLi4uGCAzODMsNygtLisBCgoKDg0OGhAQGiwkICQ0LDQsLCwsLCw0LDQsLCwsLCwsNCwsLCwsLCwsLCwsLCwsLCwsLCwsLCwsLCwsLCwsLP/AABEIALcBEwMBIgACEQEDEQH/xAAbAAEAAgMBAQAAAAAAAAAAAAAAAQMCBAUGB//EADgQAAEDAgQEBAYBAwMFAQAAAAEAAhEhMQMSQVEEImFxBYGh8AYykbHB4dETQvEUUmIjM0NykhX/xAAZAQEAAwEBAAAAAAAAAAAAAAAAAQIDBAX/xAAjEQEAAgIDAAICAwEAAAAAAAAAAQIDEQQhMRJRIkETFGEy/9oADAMBAAIRAxEAPwD7iiIgIiICIiAiIgIiICIiAiIgIiICIiAiIgIiICIiAiIgIiICIiAiIgIiICIiAiIgIiICIiAiIgIiICIiAiIgIufx/i+HhUPMdmx6nReb4n4rcScsNGgBkxvKyvmrVrTDaz2iLwP/AO/jOrnvt/C2OG8dxgBUQBFlh/cr9N/6d9evbIvP8J8SD/yN8x/C6/CcczE+U12ND9FvTNS/ksL4b09hsoiLVkIiICIiAiIgIiICIiAiIgIiICIiAiIgIiICIiAiIgIirx8ZrGlzjAFygzc4ASaAXJXkPG/iYuOXAPL/AHHUjWNguf8AEnxCcaW4eZuGJAIFXbu7bLjfKABTNAMmDcTJXJlzb6h14sOu7Jx+LmZ5hFJkGbn7ha/DwaRER0tt5qnFYSZa51DUzIpqrsNsi4tUb06WK47S7aVbIk9x9lsYT6RtRazfxp0sr8N2u6xltC/DNNKq7C4ggy01HumyodGWltO6A1nS6jxOtvRcB8QvBIfzD6Eeeq7fB+K4eJrB0nVeDa7mj1V+DiELopyb1/1zZOLS3nT6Gi8TwniOI2rXEdDUHyXoOB8dY+juU+n6Xbj5VLdT04snFvXuO3WRQCpXS5hERAREQEREBERAREQEREBERAREQEREBEWvx3FtwmF7zQeqiZ13KYjfUI8Q4sYTC8gmLAXJNgvIeM+KuxOYiABytBkdz1Wp4t46/iHgMowT77ri8UZaAXDrIpJvJ07Liy5ZtOo8duLFFe59Q7FkgEDLMjanT8LSxXlwJAzGp5jeZ/t+iue1gygUyg1a0kzYGtJ7rXDZzBzqgGpFfPzWMy2iG5w+ICDNJEkREgXposzhRUGxp09/lUZnDvW0Gn5/S2eHcC0kQQNbH10WMt4WEmb9K9lnhuExYjT3oqGYYBtp9yr2AVPSJvPVUXbDCTa9+/VZh1gLqpjjQ3kUPX3CygT29aH8qqWZb9f2pms2n2Fg1tamkV7rJ1htRErMN1brKa9rqgEzsNO+ytLpvB3PVDTf4PxJ2GYDjTTQ+S9D4d42x4GYwfT9Lx39MGDZZDEj+NfJbY89qeMMnHpd9EDgbKV43gPFXsFDLeq7vCeMtcOai78fKrb3p5+TjXr526qKpmMDVpBCtXRFonxzzGhERWQIiICIiAiIgIiICIiAir4jGDGlxsFr4XieGWB+aAd1E2iPUxWZ8XcXjjDY55/tBPfovBeM+K4mM3maKWYJA7kq7xbxPExXEOMNk5Gt23PVcLi8cxEP0tSK1k60quLLl+XUeO3Fi+Pc+oPGZWPeHNaflBpE0subw/Fukh8EmQCakVqYtt/Kvc64xAcsSKg0EUneT6LWx3ihdMxTKebm0tEVELGW8GI95A0Apyk7XIN9LqwPmGm98wpQ0Hs7pgkVg6yCBIPcenZHVImNp08/T6LOV4ZYGCQ6gpqCSRFoWyylhrUCvai13A0HympB20Ip3K2hUSCKVHQWKrK8MqtIgb9In7zKtDYNLmpH3A+q1W4xcLQdZrtY2P6WxhOzEU0t76U81WV1oJAkVnTrP8KwEU69qm1x7oq2tECAKmD+jorXmBXek6VoqpZE0gz0N/VDJHQa7rFjdtulN1OBb79+kqErJse0dP5UuMUBifvqsWEG9CPWLLJ3NE6gqEpwnECD/I8isy0ETFrdEBpG3vzWeHadNd1KGLGRMd/qrZIFPosdfdVkTboiJbHBcaWGWk9iujw/jrhRwmbHZcggeigmFpXLavksrYqW9h67w3j2vABcC5bpxKwvBMc5pzNK9l4Pil2GC4yV3cfPN/xlw8jjxT8obyIi7XGIiICIiAiIgLHEeAJKo4rjmYdHGD1XmvGfHZOVvy6lZXyxWGtMU2l0PF/G2AZRWV5TiPFGgEuNKxf6DZa3iHF0Ja0ucaALkYrH4jgCeUOEi1tOy4rXtee3bWlaR06L+Je90gQIgQaOJoP5VWLxAYYFO4qadOsfVaGPik4oYDIEkOoA2BW16T9FVitIa6Gkw4EEg01oZmYrRUlpDDGxi7EL+bMJDmyaTFQDb/Ctw3kAhzILWihrMmlQbwFgWvJkyZAmBrNKm4qVhyhxpJpIO8xSaxFJKhMetovALXASIPSpi/SqsEHoHfNS3QzUWK1MN0gAtI0qKAi0bWK2+UzoaVGv8ihBVJXhDi0u6G073obR16q7hXVFZERaCIj0/la5HyhptlMSAQKmRPuitOOIOcSKSRuLyNDCiUwvYBmIkSBIBNqct7K0YdJHcbzv9vVajoxJJEZCcpv5dRBCv4fFLWNBGYgwYkgAG4vH+VWVl7yYvWayJ7V0HVZ4uLAk2FxQisA+qykG/wDmZCpxGkRlcaOPKbHzI91VVljCCAWnUU7fMPeyzZFj9T1lUMcA4EUIP/1P60W9hkGhEfsKJWhhSo6/b7K2JFytcsggGrffXorMLEifSZgiBTbZQJY8yZkbagin8q5pp3VTXUnWPumGA3tSOk90FhmsXFp/nZWOdT7qtzoMmgKyuARp7+iIT/Uj3orHOCrImDt+ViAe/wCENJdUUXW8H8U/ptywS4kQNAuJeawbeS9R8N4bQ2olw1W3H3N+p0x5Gop3G3faaKVEqV7TxRERAREQFxvF34zXBzDyC43XXe8C5A7rheO4zXYZBcA4GgBWWW0RDXFE7cLxfxP+q7oFycQCJJGXrr2VGJjESPtstVjnFpzkUcKSLnSq8+ZmZ3L0IrERqGw7EBIIJippsNFz38XkwnuaQ6XRGWKAVG81NVm7iHFwbhNJDaOdSkCTAtWy1+OGYVJYZLaVbNJAr7IQ01smHyNylx5iK9SCANRSyyOESyMwbJhuWTBaLmtFuYfDtY5pBaS1p5u1SYBoY+/VUccZLYdBa4XiOv1FY8lEymIYNxnAw85jMCRBDaETvU3Vz3AUcRO5EA9fuPMKvxBxc05avaLASSNPYWYxczXFocTA5SDMiJvatLVhVXRhYw+WgP8AaKQRqZsTEqzHxA0ZjNB8vNe1tKj16oRIBjMBR0jWm/cH69FmTtYReprqOx7KEoDy5gdflEkyS2gvO2oK2HODm5oE9KxMSdiDPp9OXwOMWQ10EtOUGkEGSS6JtFCuvh5RUQS6L0pvA81Fulq9sMPFu1smTOUmJiPl3CvawSHZSAZd2OiqLSSCSJ+YO2HSuktmmqvJccxcBSgm0XMHSpVFlrHCZI0MiNYgdQTVQXbU+82mijhjERDgfljSwi9apxAy1iemoI+37UJYPw+cERQg6GZ3mxofotvCxI0InuQK+/otLDdLa0NAZkQToQfTutxgPNQCQIuQTuolMLs4InQwDft+brAMgbE0pNu/RThikU7W1qmIS2sUPbrXrt5KqyHvhpm43k1/iqscdJrE/rqsXWBNt9adNbBU4mOBR0g5SBpNpgmmswg2AYmxnekHZBi2gwToVVw7pobD0jePqokE9QKRSmt0F8zcQdrfZZg3r2VWHizehjzuFiAZ9TPuiCwkm+q7PhfAuyuy4kNI5joOlVp8D4Y5z23APeOy9Rg+FNAIdLgTMGw7Qurj4rWnenJyM1YjW23wWEWsa0nNAuthYsbAAGlFkvVrGo08m07nYiIrIFiZrqskSRoeLYTXM5pAFV47x2X/ACPilyF3/iEYgY5zC6ulrd14M8VmkvcWQTVwp2G5XnZ7Tt6PHp+PrJgJMOoBAm5ceyoxMRpNIDBMCpOaskwsuJ4dxGZthWTSmpJrv6LVxcZstaOYS2Mo6UJtBMrFs1WYwYSQ1xBB5zIBzRYf+s1R2Mf9RGHRrQS6ZLQKEUmhMR5lbWO3nDiZZBbUh2kBuUGtRdaD8D/qGHAAEiBcnLyk+or0U7NKsbiHnFBmDBcNYk6dakdVe7HY4hoeCY5hpBnTeoVuOzDc0DK0y2JtAFQaxNAJ2lQ7DbyPeQYEua2AYIImJAUbhbtPDMc1jeaQJAdBtApQ1NxPmmASMzpLg6QDSCYgbkd53Cx4Xh2tB5yQDmaHAktJtBvHXqo4rh3BgDQDqO9CYOtZrAsNiqphtsY5ouDApJ1toL3sNAnC48gVALmyP9ux/Feq02cYDkOIIy/3AmHQAIPWDrSSr8Q85aDeSyREtNHBu/dQsjh8sf8AEyCf9sRqLCaeavbifKXAZIBbFwBfMN/PyVOLhtaGjD6Ef8CRJob7V3WfCtygsIE6zEG/1/yon7I6beUkggkggyDEHNFCDXQGeyugwKX2rWgPb/C0xgw4QIGoIOgmYFJsesrcwiTE6UJbMGlaaftVleF7mQBEgg233kdysMTV3l3mNNdVMiak1gV0JrHa6FlJFbgkG419fsqp0qOH3JnmEk2OnvZbeC/vGnUU/aoMSTWg0F9Le7qzCAtMRND2pcVp+UlMMmgnmG2aKTrI72WeG9rqTUGeldJ9CE4cmOYDNBpETTQaqp+IGTNGgCQaxaIJ6hVWWPpGYGINutTBupJDgZg/gzeeyqaCLuzC9oIFCaihoVTw39wEOGYwCLTBtqKz/hBsjDDZqR17Xn6H6rFz81Y0kExBqZHRU8PhFuauZrjVpqB2Mz7K2/DWB7y0kVoBUX6KUTOkYDXOsJoLX6AroeDYOd4a5pp3im5juu/wHhTWQWjuSCD5V/C6zMECoAnQ+7rsxcSZ7s4cvLjyDCwwLUgW+yvWDhSpPlf0U4bQKDuvRiNdPOmds5UqFKuoIoUoCwxJpG9eyzWLxIUT4mHB8eaHCsxWoMie2i8D4nw+H8gc5sa9e+q+mcfhSyoJJodhuYXkvFuEcyxaW1uCDPaPVeZmiYnb0uPaJjTzeLgEA8zuYgkV+UNIFIEWJWvxPBMOQtewBsSATNTy0PzGPsupxfDucHNbJaakRlBpr+1zG4TGAthrcNoMiZq6oLZrGkrOLNpq13swhLBhkkkPBoSDNRBIIpBpKu4jiC3EAw45h5UAtBvem7lq8Rg4QGXEAe8OEFlDmcaVnqOwWWNhYcjIHCpkmpdUA36C43TadH9QkB7gPmIMERkaCAK0G09lc9gEnqSOUGh0Mm1PRa+JhSABSCQA+lILqEUIM+mq2sUOe5ucNrAynlqLERMfoJJCtoyvIAAkAwBBq2CS0Vi5p1V+Di0dUSS6lZDulTGlFUQS1zQCHWIJLhrFTc+VircMghxIIMCQZEwIEAijpVZWhTxGDyllJMBzRJFSOalvJTxDmEta9kBvKCJgEDmI2Fvqtl2GJM6nSkyJIjX9qth5cpEnO4CdBF6WUbS0yxsOObMyIvIZ8pE6g0pXRX4fPcy0GDWxpSPXzWoMOJLa0LC0XbYampqArsHFIe8F4zQ0DSS6KV6C3VWlDewMLLlaZitDUCDIPSPwtp4yx84OvbfqdPNa2DiicrxQt5Zm5rBM1qFe97oymJGopQnYmtBVZyvDHh+Ik1gyBJjyjv0ot7cnrHSbmPJc/EYZkQZFPKttTBHVX4PFgh1LAcp0A9zCiUwswswNpECBFus+cR0UNx+YXiSLdeqwdjgmJIxANjaQYrQqrFxYcCAXU9PzChLp4YkX1oRaor5LUY7EmSBIMCsgiTc7xF/yssPiGu5RuBX7rY/0ucyBSBexItr0UJa7yRJFATNaya0vqsmYDpDspgmLAxq2y6XhPhWI8Q40aZJINvYXpuA8PYCHCSKiHakUmtltjwWuxy8itGhwHhbAYfOa5iYFR0v0XTZ4bh5muyiRSSI3Omq3cMTWoussJpF48h9F6OPBWv6ebfNa0+pY3dWAKIRq6IjTnmU5VMKUUoSihSiBERARECCCFVj4YIqAZp7lXIomNpidOBxngOGXEgAHSJnsuZxnwg1zSKGRUOHsFexIUZRK57cakztvXk3j9vl/F/DhBHI4tESW6GI0sI6rlnw0AgZC0wYk08v+UAnzX17EwGkncitYpbRaGJ4NhnsT/dUgi0SFz241o8l015VZ/wCofK4c0Br8KQ2kiukEkCnn2WOG1zmNgO6AxMtmY7kRXfRfQ8fwFhB5eWTBPWmkwudx3wwaHKA6TBmla3WM0tH6bxkpP7eNZiNc5ubDe0uj5v8AcLakRRWswg1wJzBptJ3sfoBUL0PFfDD/AJSw6AwZB85n/Kk/DBIIyQIOafrbQVNlSYt9SvFq/bhYTg7KeUSSBNdY1tYqriMBza0mSBXzqF6Jnwm6AA0CKibDrf3Kyb8NOLctCBTrINNapFLfSZvT7eTZDgQ8wThtMFtjYmRMVrsowsNn/bIzONWuFbc0zoaC3Resb8LzObPUGv8AcATbsqML4WeTnYKt5Rnlpoax0IUxS/0j50+3n8N5Mh1C1wy033kfa0LcxXTDWkGOvMDvS1Pyu7hfDD/lI5dZiQR1iCFdh/CzrvySDSNBNNKKP47z+k/y0+3nG4nLIaSagm5BEzMTtRZsZJpOm4JMAEz0HS69bh/D7GyXA70jzH6WnwxD3Owm4bmtDolw5gN0nDaO5IzVnqHI/wBE42aSARmIvpB97LcwvBsbKHZc3KQRuDUU3Xr8HhMsFrZNqnay2hgkgTTU5fwVvTib9c9+Xrx5Twzwlho/MxzrN1IN6fldzw/w1uGSMgEChvPWLDRdNmFFVllBXTj41aubJyLWVtZEAUA2iPNZuNgRM7VAWYCkLp+Ln2AKQgUwrKilQApQSiIoQlFCIJRQiCUREBERAREQQQoDREfev3UwpUDBzZP40UFsyCBGmqsRNJ218bh5qL6TYnqpZhUGb5tYt5K9FHxhPylS5hmnqsH4Jkfqi2VAKfGD5S1sbDABnXa5UDDJaI2/u/IWyT081KfGNp+U6amDgkfNc1pQSrHMnorXNlQ3Cjsoiuuk/LfatuHRR/TA7rYDUhW1CvyUtw4U5VZlSFOjasBZQsoSERtiphTClSMVMKURCFKIoBERAREQEREEoiICIiAiIgIiICIiAiIgIiICIiAohEQSEREBERAREQEREEIpRBClEQQpREEJCIgSiIid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447800" y="1981200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/>
              <a:t>unpleasant</a:t>
            </a:r>
            <a:endParaRPr lang="en-US" sz="3200" dirty="0"/>
          </a:p>
        </p:txBody>
      </p:sp>
      <p:pic>
        <p:nvPicPr>
          <p:cNvPr id="10248" name="Picture 8" descr="http://filipspagnoli.files.wordpress.com/2012/02/disgust-face-by-andreas-kuehn-gett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1066800"/>
            <a:ext cx="3190875" cy="36776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50" name="Picture 10" descr="http://www.wired.com/images_blogs/wiredscience/images/2008/08/14/disgus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2819400"/>
            <a:ext cx="3048000" cy="32575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AutoShape 4" descr="data:image/jpeg;base64,/9j/4AAQSkZJRgABAQAAAQABAAD/2wCEAAkGBhQSEBUUExQSFRUUFBAQFBUSEBQUEBQUFBAVFBQUFBQXHCYeFxkkGRQUHy8gIycpLCwsFR4xNTAqNSYrLCkBCQoKDgwOGg8PFywgHBwpKSkpKSkpKSwpKSkpLCkpLCwpKSkpKSksKSksLCksKSkpKSwpLCkpLCkpKSwpKSwsLP/AABEIAMEBBQMBIgACEQEDEQH/xAAcAAABBQEBAQAAAAAAAAAAAAADAAECBAUGBwj/xABCEAABAwIDBQQHBAkCBwAAAAABAAIDBBEFITESQVFhcROBkaEGIjJSscHRBxRy4RVCQ2KCkqKy8BbxFyMzNGNz4v/EABkBAAMBAQEAAAAAAAAAAAAAAAECAwAEBf/EACERAAMBAAIDAAMBAQAAAAAAAAABAhEDIRIxQQQTUWEU/9oADAMBAAIRAxEAPwAAbdXIoQBc6INM0XzViOznWN/HLwXoNnEkCNOXn1c+iNDhLz7QIC0qTDhewdmLZBakcwBLSL+am+R/B1C+kMGw9oFviFtDZYdFUiBBvYdynG9zjciwG8rnb0ulhZZGb5KwxiGCoTVoYl9jdItg2ViGx1WX9/uBdWYahDDF00rbWVDE6cticcjYG1+id2JgGw15KtjlaOyNzbLO+/kjKegprDz5zrlIpPdnkmXonDg4KmChqbVjEwtLC475+KoQx3K6H0fp7E36jqpXWIpE6zeoMOBAJWrtABAp9LIjY1xN6daWE+0Uw6ygBZIuQCT21VrJdkX1PBFcVVqDdFAZnxVZcSCLb08tOHgI8jRbQBQhab7rKmiYZFZQi2Q7uKxZKY30suzfCCb2us/EWjp3Kk2xKhHLmm438EFwVqqmzOeSpuK6E2c7SGUko9c1KRybQYQcUlEpLAM4OV+nJJFhfmqBjtqtHCgdoW6pK9FZ9mjPV2GywWO87+t0ehMbTtOk11vf5KmGOL3bwbjTwQA1ctvOkdELe2dQ/GIAPaJ6MPzsgv8ASCO1gH+Q+a5xPZSLeJvn0kysI/F35KjW+kbLgPa9l9HD1mHllmD3Km0ppGBzbOFwdyyZnKZ0VLVRvjBY5ruOy4EjqNQpjEBYgHTJee1tC6F200kt3OGreRt8U0WKP3m/XXxTKl9EcP4dzNiFhdntc8wsyve9zLuuSTx07ljU+Ld3XP4LUbWF19kgjuP+ytLXwhSf1GbscFYionOBtuFzfgr8EJBzA5ncrH6WbsFpAFwRlbgqO38EUr6c+VNiG4p2lVJl6ifZ4uLhdZhlPsv5WuOK5bC5rO0vfLpzXUU8lgD/ALhc/KX4zeY9TDlSjqFcbIuU6CRcUPtM0pZMlV7VExd2roEjc0zJUi+6xgL2XKIIL6qbRYIUkiICMjrLmcWrCSQNy06+qNjY6LCqb81aEStlB7UPZViRh4ILNV0pnO0MFFxRWgIciIAaSmSAkjoMKnaA9VqYZRO9rZNvJZLAWG+XxWxRYy5oG9qle50VnN7NeJluayK6K0h4e0O/NatNUtcbjfmqeKAGxHMH5fNctI6ZZQsnCYp2tSFSYCQTWUgiYlsgjMXByIOhWFiWEGO7mXLN43t+o5reCkHIYE5BrkVkljcXB5arRxTBrXfGMtS0bubfoshpQ9BNOPGJNnZJ2hz18dVL72Drl1+qzmlTunm3PonXHNF//MtFJqoMfbMfFHZUHfY+RV1zr6iFfjv4y/T1BY64Wg3Fs8hrryWM2dp5dfqjxPtnkfMKmzXok1U+zraStyFt3HVacFeFx+HV/rWO/K5WuBle/mo1BWaNiauGiZky54VmatUtRtOsEvjgfLTebKoioF73VIuzA4+SnLALJcG0uipB3oVROAFn1MwboqklcSUykDoDiNYd2nNAw2YudYlNiFSy2ufLis2nns66up1EG+zeqyGArEnq9rcE89S52t7KqU0zgKrR9tMXKN0lQmEskobSSxikXXVlmgvu3Ks1hV6nYeCSiiLFLNbcj1laAwl2XAbyeSysRxARj946D5lc9UYk5xuSSua6RaEzp2Yiw8fC/wAEZtZH73iCFx7a5HZiPNR06DsGSNOjmnvCN2a5BuIo8eJW5dDb4I6Y6fZS2Vgx4wfePjf4qwzGDxHeB8kQ6bLVl4pgu1d8eupbudzHAqTMW47PwVyHEW/4Qtmm05ZuSkCuhxDDmTes0gP6ZO5H6rn5GFpsRYjcUrnApjhSCGHKV1hid1Jj7aZIYKV1gl6GrtqAfI/RaEWJA77cjl56LB7VWRSSlu12cmzrcRutbjeyb9jXsR8M16NGoluVbwatax3rE8uHeuUOIkH1Tblu8FYbiO5wI8vIqq5pax9Ea/Gue57O5nrmnNrh3Ky2e7Neq4mKqBGR7tCrwqHssbkJ/BP0yLpp9o25KoLGqavM2Un14I5qm8cSnmc9k6rSIN1NrUqa189EZ2yqNiJEb80F6m4oRcijMYuTbSYlJoRFJhJGZEdwSS6HCFTGdw8FVEzhkcr8V0NNCHNSmwoHUKCtLpl/A5Cpw3tHFxe4aDQECwQHejh3SeLPzW9W0Ww4cCgufnkp8qnNX0px7uMxT6Nv99ve0hR/07Lucw97vot7tFNrlDC+HOHAZhuaej/qo/oqcfqHuc36rqA5SC2Gw5Q0Uw/Zv7hf4KJZKNWSfyO+i7FjFWqcTY3T1jy07yjhjlDUvGocOoIUf0m7ituoxB78ibDgMh38VW2UuhwzhjDxo4+KhLib3G5c42yFyVomBvAeAUTRs90eC2sOFBuJPG+/UBFbi53gIxoWcPMoE2HA+ybdcwtrNgZmLjePNaVG3aF3NdY2IAsDbjc6BZWEYd6+1KAWt0G5x58h5+K0Zq+SeUxQ5b3vPstHE/IKPJytdI6OLj3tm3TYxBTkWiBkOTRcySE7gL/EKzsVdTJeSTsIgcw115OlxkD1OXAqOF0sNI3bDdqS2ckmbzxt7o6eaPBTy1LtqRxii1DQB2rx3+y3mc/iuVtv2dKxeglZilNRtLmiPb3u2QZCbalxzuuIxn07kndZzWmO/skZ9QdxXoNc6nhYQI4zYfrtDr9dq9+9ea49RMlf2kIazc9oADL7nNA04Hu4p128F/0IyoAsWm7Xeyd/Np5haEOIOAte44HMfksGiw4g+u8ttmNmIOBPE+uFoCED9oP4o5B/aHLshtHLyY3/AIbLaoHl5hEHj0WO1ltJYj/FI3+5gRY5XD3T+GSM+QdddM89L32clcEv10arSiBypxVR/WafC/mFbZOwi17HnkrrmlnO+GkOSoEqTh/m5MrIiRsjRNRqDDjI6wyG8rpDhjWMFhchTu0uh5hsyKWNxCS14aUWub3KSg6KKTOiGyjOrslnTuO3YG6uUsQ3hBodMoYjVXBy0WS0rq6vD2HPNZNZTRZ2yPVI15ehk/H2ZgcptKE9ttM0KSoIGTCTzsAlcUvhRXL+l9pQJsVY3T1jyPq+P0WVM6R+unAEAKApzy8UPG/iN5z/AEsT175NTlwGQ/NCaE7ac8lMQHkt+q38N+2P6RAUgpCDn5Ijaa+/yR/Tf8N+6P6AKStGk5oseHg7z5fRH9NG/dJmlSp6cyO2Wi58gOJ5LRdh7P3vH8lzr/Sxsb3NjbkCRcnNxHyU+VVC0rxVPI8OtZ6MvkAawhrdHPPtW37Ld58FtUWEQ07QxgAAzO9zj7zjvK82b6fz2tcActVb/wBfFrQWjaedS7QD6rgc19O7V6R6Q3DWkhxBy02rW6gfVCxWuETCdOa82/4iVF8yLcPzXV4H6bse0Fzg3kTZDGjdMq0eAz1j9uQuihve5HrOH7jTr1OXVdXS0tLTM2Y2AcXOsZHdXH4DLkqz/SiBw9oX6rBxn0hZsuzGiKRqplXH5Y3yDs2gHM+oAAR0G/ms4QHgfBZuDVLn1QN9z+4bJ/JdOQvR/H4fOdbPP/I5/CsSMv7qfdPgl9xPurUARI4yTYLp/wCaf6c3/TX8Mb9GH3fMI9Ph0oPq3H8QW9HQ3OZV2noGjee5L+qF9Zv3W/iKdHhlR+0c23DaJ+RCI6heNQ3Ln/8AK6Ono3WG9XhQX1AKVV4jPa9mdhNNlll3LTfHYKzDTBqmWXU3WsZTiMmQBJXnUgSR8gYcpsgOOhKVPVZ8giVVhnZY1RVZ5FVS0k3hvTzZclz1VN65zv3JxXnS6o1LySniMFqtHPinaLquCrNNJYqr6EQGSJDIWlUwi11RLM0U9A0QATgKfZp7IgGa1WqZo71XCLE5BhQZ0Wan2lhZWYqQObe5BQTFuSamNhXK81xim7Ooe395xHR2Y8iF6Y+POy57049HXdi2pAyBEb7agH2HHvuO8KX5C2dKcLyjiA5MCmumvmvPw79DOdknhchgqbEApllkhGYKMypc5wzN9OqA3RSa8tII3G6A+nVegeHkvkkcDZo7MficbnwA81076ck2AOuWSv8AorSMOHxPjaGlxkc/U+vtm5ueVlr0tPs6kdF3cNeMnBzLyowGYI7UkBaVHRtaDaxIF1ddHtuyGihS0xaTcam2ao7bXZNSkCpaLadmNf8ALroKbCGixIzCDQQ2K1muUaplZlDCIJbCfaUlMcE4Jg1FITELGI2Tprp1jHH1NASsapwcgrtHALNqyArTbRKoRxboC12h8FZdRhzb3sVq1UrQsyeXgrqmyOJFdlEb8VKWnsbb0oakhFknvqm70HRJjPVsQhmEXSFSfBQ7S6yTMyUltFH7vwUL5rWo4bgG2izfiZLTPfROA08FKmpTfRazy4mwCt09MAQT4bkj5OhvAqMpi1tzbuVCQm9wFtVMDje3SyznYY/UfFCX/Q0hYXRdq6xv1XVVGBRywPhcPVkYWHlcZEcwbHuWJh8b25W7109GDbPgpcr0pxro+Z8Uw90Ez4nizo3uY7qDa45b+9VCvSftnwPYmjqWjKUdm/8AGwZHvZb+RebLlaw6UyTUZqExFakY6DtTFJpTrIJ659kNdt0ssR/ZvDh0eLHzb5rsqjDwRkvLfseq9msezc+J3i1zXDyuvYCqwyNrsyIadzSiOjucxmtB0d0KKAjVU0TCUUeSMAiMameUoSIU7qLVIlYwrpimumLljDEpJrpLGMV0yz6lwVMSvvqrUcV81bMJ7pXfSByz67DzqDlwW0SQgTOBTKmhXKZzbqcjUIW0uiliBB0WDPFYq81pGlhAORYHKuFJqfBdLbrFXqGW2QzWaxalLTZbQ8lOvQ8+zSDLkG6UshuAM+ilA24R48NLje9ui59wthdo6XaGfmrAwlpO/uVulj2QArDSpOimGdBhAab3JV21gjPcqkr0NbDmHNfaJhonoJha7mDtm9Y8z/TtDvXz+vpySMOBB0IIPQ5FfNNfT9nK9nuPez+Vxb8ktDSQaitQWlFa5TKIO1EshsKJdKOdR9mcuziUf7zZW+MTvovbGBeB+hc+ziFMf/NG3+Z2z819BsaqwStdjNaptCkAmcnEE4oRKk5yC9ywCTprKIqEB7UwCJiztqLnoJKjtLGDNenQmhJYBz88AOY1TwNsM1Jk3FRe+6oIDdLuVCqu3oUeZljcKdgRmnXQr7Md05AzVWWQHqtPEYctFmGnV5z2RrRnw5XyPRSpqUuV7D6XayW3T0GzuS1yZ0GY0w20JC1qCjJH+WU5aUl4WtRQbKjV9FZgejoNkWKvxRWUWlP2ig3pYLdIPQDIm7RAxYdIgPKgZEMyImDAr5sx+YOq53DQzTEdDI4r6AxnFhT08kp/UY5w5u0aO9xAXzjI65J45pWFDhyI0oQRY2pB0WIyiKDAppSiNv0JozJiFM0D9tG88msdtuPg0r6IAXmX2MYMAyapcBcuEDDvAaA59upLB/CvTC9UklT7JWQ3FSLkKQphSL3Ku+YKE0qpufdMAtdtdTDlVjCsBYAzypRRpCNFAsgERyToT3JLGMh8YVeWwQnVJsgNqLuVkiTYB9QS618lehfdS+6NdnYJjS2OSLaYEmggow5WBhjB+qDz3qVOrrCptsokipBhrW6ZI7YkcFS2Uuhwq/dxe6tMamIUS5AJNzkIyJnPQ1jE+0S21EMTHJYw5eo7SiUCtq2xRukfk1jXOPQC6wDgftYx/JlM08JZLf0NPm7wXmJV7GMRdPM+V/tPcXHlfQDkBYdyopGOOEaMITQjsSsdBmKbUNq3fQ/CvvFbDGRdpeHP/Az13eTSO9KMe2+h2F/d6GCO1jsB7/xyeu7w2rdy1yVF0qFJMrIiEfKq8syDJOqz5kQEpH3UWtUdpHhjuiANBErAYosUroBGumJTufZVpJFjCeE6EZEkQHHtqr6ILyb3CpxPsrcUoHVd3jhybpsUc5tmr8Ul1iw1IVuOoXPUllRrXT9qqTapCdV52SeI/kajZ0eOoWC+cqcFQVnAPI3TIouKpxTqwHJcH0YojMkggTTIGJPmQ2G6AXosBWMWmwkrgPtaxjs4mU7TnJ/zH29xp9UHq65/gXoRrAxpc42DQXEncALkr599KsbNVVSTHRzvVHusGTB4Ad90rYyMYpJFIJAk2hGaEJqM1KUQRq9L+yHC85qg7gIGdTZ7/IMHeV5q1e4ehNF2FBC3Qub2zusnrD+nZHcjK7Bb6OgfKq8k6FNMqr5VUkFfMmbmq+2pNkRFL0cauR2AWWydT+8rBNPtEg9ZgnUmzrYbS/I5A7QXQXT5Ku6VE2lt8qSzzMksDTjmojUkl6BxFqLcrsaSSlRWQ+8KG9JJTGJDRSg+aSSxi9ArsaSSkyshQqsySSUIAo0SSSBkUvSj/saj/wBMv9pXgkupSSSUOgZSCSSRjIK1EakkgUQUL6Apf+kz8Ef9gTpJoJ8gGVV3JJKpNkQphJJEUcKYSSWMSTtSSWMO5BekksYGkkkiA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6" name="AutoShape 12" descr="data:image/jpeg;base64,/9j/4AAQSkZJRgABAQAAAQABAAD/2wCEAAkGBg8PDw8PDw8PDw8PDQ8PDw8PDw8PDQ8NFBAVFBQQEhQXGyYeFxkjGRQUHzAgIyc1LDgsFR8xQTAsNSYtLCkBCQoKDgwOGQ8PGCocHSQpLSwpLCkqLCktLCkpKSwpLCotLCksKSwsLCksKSkqKSktLCkpLCwpKSwsKSksKSktKf/AABEIAMgA+wMBIgACEQEDEQH/xAAcAAACAgMBAQAAAAAAAAAAAAAAAQIDBAUGBwj/xAA+EAACAgEDAgQDBgMGBAcAAAABAgARAwQSIQUxBhNBUSJhgTJCcZGhsQcUUiNygsHR8DNikrIVFiQ0U2Px/8QAGwEAAwEBAQEBAAAAAAAAAAAAAAECAwQFBgf/xAAtEQACAgIBAgUDAgcAAAAAAAAAAQIRAwQhEjEFE0FRYRQicYHwBjKRobHB0f/aAAwDAQACEQMRAD8A3VRiOSE9k8oiI49sAsYAJIQAhEBMSVSKmSBiAVQIjuEQEYpKoVKERqEkBCoCI1CpKoVAAAjiElEMUYEBJiIYgJYIgsdSSiQaTXJKqklioaL1eTmODJo8louyyoQDxiSMx8rTFyTKzCYrzRGcioiQuTMVTQgW2Kpk+QZIaUxdSHTMZRLAkyU0Rln8tXeJzQ+lmH5crImVkI9JjkRpktCWTkRJgxsSCopKFRDCoiI5IGAiFQqTKxVHYEahUnUVQAhUJKoVGIJJZGSETGWKJNVuRUSdGQWiXliLbC4wJJRGpICSqICAEgIHiOQyGIZRmaYzy5zKTNEZtkYqk6iqVYjYgcXJr37SGM8d5jZ9V6LwP3mKi2za6RlZtWq8XZ9pg5NUTKI6miikZObZIvFCMSyCQjEBHEMIQjgMUYjEcGIYjKRRtlCgsxACgkk8AACyTJGRqFTivE/ijVK6+QQulejjz4iuTzh974vukdtveYmj8VaxBuYtkW+zAMCPmeK+kx8+N0beRKjv6hU1nQ+v49Wpr4Mi/bx3fH9QNCxNrU3Tsxaa4ZCoxHUdRiANLVyXKqjAk0UmXVCJSZapBkspCkpMYx7w2SSqISORZbIuLEBmE4lZEvfHIFJaMqKqiqTIkajESz6gkUOB8pjyTRASkqE3Y6hGI6jEKMQmFk6qivjH3XyNhJPFPQZHHupphY9xMcuaGJXJm+HBPO6gjOEkI2Qg0e4imqaatGLTi6ZKoVEJKACqOOFQEE5zxX1vGNPlxowZyvK8gFAwLi/7oM6DPlCKzsaVVJJ54H05nmfinquTOGG8qqn4V2DdkQmr/EA3OXYzLGqfqdWvgeW/gwOk+MHxMwx48OXFk4zaXMApzWeWvsWr8qurmd0/x3iwZnZNIBj5A0+djkCgj7LWLPN169uT3PIZunsF+HswTaaB3DvuBr1r09plaHPlwspyYV1SIbCZhvXsaAPcC6NduJ5Sklwej9POHC5Ruun+JP8A1a5seMY6zC0D8HCSA36E8T1yp574Z6bl1TjONDodPhNbn8o76BoBEurPPxV3H0noZE9TWbcfg8/ZVSr1FUAI4TqOYIrjqFQAkHkwZUJMPE0NMuR5ajTFDS1XkNFpl+2BUSCP7yy5JZW2MSlsMyTFxCwowcmKVbZn5KlBQSkyGjAMBCSAmxiEcIQAhmB2ttvdtaqIB3VxRPF37zlOmdPzZcJBznBqcbArhYDCFdQBZVf6ufiHcTr6mu67pd+NLxrkUZUGT4C+QYGtWOKuQwJU2PYzh3Nbzo8Omj0NDb+nnTVpj0PUcpO3UAK4G3hlYFuKpge1X+k2IM0Go8L+WN+jdseVR9jI7vhyfI3ZU/McfL2r6f4uUOdPrMZwZl+63Y+xVuxB9xOHzM+lSkuqJ3Shr7zcovpkdLUYnEeJ/FeTBqF/lstoMKF1YB0LlmI4PIO3b2Mxn/ibkCf+3xl/6t7bB2+739/X2noY9uE42+DzMmpOEqXJ6EJDJqFXgnn2HJ/KYXh/qqarR4tQzBGdSHUVS5EYq1XzVix8mEjm8mm2ZkVvdmBJPz5ucOx4oo3HHHn5O/X8Lc/uyS4+O5ldQx7sGS0yMpQ2FKqxHsCTxPGOr5ciu/GRAMhYK7sRsLCga4P09/lPWOjdeffkwZgNyHvuDI6+jKfb8ROd61o8eTUZdMV2/wBmMuI+hxNwyH8G4/CvaedPcyZH96X6Ht6nh+GnCLab7P8A0cHjxKpLA2DTryeDVEfv6es22DSNtL1aUQfiIItbU8A8czZt0cBVxvtFLtG9A2M/Ldwy/nKU8MbeQ74/7uUtjI9ipo19Zk8yl3PVfhU4JKDT/sdf0xMLYcLtqf7QYwN2EeTtJolQigfCCPUVxOl/0nnmPRa1QtqHxNaq2KlrjvtNEgX6AzsvD+uXLhVQ25saqjE9yQACfzBnr6Oz1S8txUeOKPnfGPDoYY+ZCbm7+6649uxsYo6jnrHzIhGRHUdQAhUCJDW6pMON8rmkxqWPvx6D5nt9Z5n1Hx1rMjEowwrfwqgFgf8AMxFk/wC6mWTKodzWGJz7Hp1yavOD8LeN8j5Fw6oht52ploKQ3oGr3953FyoTjkVomcHB0zLxvctVZhoZlY8sTQ4ssaVmTdb5lRaJFMTSupcDFUYjVVGI4TcwCSiqOABHCMQAKmi8V+FV1+NB5hxZcRJxvW5fircrLYscD8D+U30JMoqSpjjJxdo8S8Q9C1XT3AzKrY3FLmxqdhNdvk34zG02HPmBfDps2ZAKLYceR0Ujk81V9uJ7q+NWBVgGU9wwDKR8we8eLEqgKqqqjsqgKoHyA7Tleqr78HUtp125PNvDPTOqjAQmDZjORmVM7eTktgtnafTgfr8pucng7V5sT+dqFRyh8vFhHw764DuRdXxx+c7OOpC0cN9TVsv6/N09KdI8MVM6HcrsMimiDe4EdwZsV8SZTkxvkFumM42Nj7O65uvEfRkxazKCOM/9qnNWG+2qn0YNf0Imkfo5xn4Thy+uzKNrfr/rPDzJRm4SXY+10NeUoRzwdp8/g63R9d02XEF8tsj18TbwKPyHP7TKw6/TL/wcIR6IPmMz+vcdqP4TksWNOA+mfAw+zlwLuAPzK+n4zYqVYAO6hh99W2kj8DOSTrse9HHGa+6/6v8AwzcvqMj8M5ZbvapYDtV0K/3xH07xZh3eRkXZlxscYPBRipr4W49uxE1OHT4weSclGwGyhlHzq5j+IOkPQ1GkCs4JfNivaMiBbtRxRpew5P493Bdb6b/Bxb+KMcbmorjvXsd8/W8GMY/NyqnmFghbgHaATZ+o5+cy31mMJ5hyIMf/AMm9fL/6u08ayabW5HXLqKWhtG50C4lvhQgJIFk+nrfzmZkx7MmLDlVimSmRr/sWy16r/ULIF+/znu4tmUIKMvuZ8Dm145JuUftXself+ZMBz+Qm7IQu4um04h/ivnuO3vNfrfH+iwvkxsxbJjxlyifESwoDHfbcb7fnOP0GvODLloF91OqggEgA2pPpyJosXTmOoyIGTc+7ULkcjGpwOd4e3ICj4vX/APRbU5S+BPWgl2tnY9Q8TZNdpijYxixuwNpuZqBsKb471NAvR7sBgCGZW80jEBQJ5JNA8Vz6kTOfrKaZNRpAFIIJx5AQzBXQcqw70SaI9rmu0HVmz4dQ+QlnB3sR9okCz29ysTk5233LhCMWo3SvkxtLojlIGI25PwoOMpI/pU8k/Ic8dp6/0vMcmDC7D4mxJuBBBD1TX7cgzxhusY2cup+IhewNlhd9ufae09K1fm6bTOzhsjabGzm7ZltkXITZu9h5+V+s01clSp8WRuYkr6H1JPv8GRJhpGKeieaZWLUVLSitNeDLEy1JcfYtS9y9sBHaHMnjzS2xJtlUjSkR1HHtm9mBGOOo4WFCqOFRwsVCjhHABASQhGIAOEI4hnO+NujjPpw4FvgbeK7+WeHH7N/hnGq67dmZd6+jGtw+s9UK3weR6j3HtPONRg8nJlwuN3lOVBI+1j7o31UieF4piprIvwfbfwxspqWB91yvx6r9+5rm6cnfDlH917H6zKwAAU5Wh/zA/tMd9Sg+yqj3ph+wlS9aVDyLHsDz9J49SkfXdeOHdpGeubCp4Ne20Mx/aW9Tzj+WzbbUnC57EPwpIu/98zFTr+KrTE5Y/ID6XKNX1hHR72gCt1/EdxB2qPQncF/SOEJOS4Ofa2MePDKTfpx+TS5OpZMuNmbn4cIIW6tm3Egf4Qf8Ur6z1TJt2FrrKdp9RtY0R+UtxY8eLCRuPxhQGYAKSooevbtzNDrs9v3HBJ+VliT+89aKTZ+fydI2Wn6u51CkmgQFuxYLdzZ9eZhZdXm02b7ZGbDeMEqOFAocMPY+swMj3Om8L+DdV1NvMLFMKjadRkUtZUUEQWC5HA70Peaxg2+DKU6Vs0ur6lmzEPkLO1EF27tZJF/rFj1DhGxJdZCC/vwbCj6zvvGnhDTaU6XyVP2HDqzMQ+wINw9ibJrt+E0i4VX7KgD5CpUk4OmKLU11I0+j6ORzk/6L7/jPdOg6XytNiUFiGRMlMQdrMu4heOBbNx854/kM9p6ctYcI/wDpx/8AYJvrJN2/Qw2G0qRdUREnUKnccRXURlhEjUAIjJUtGolREUGFlUkDIxiXRJMR1EIxEMKhHUIAEI4VAQoxACOAhwgIQGSnL+MOi+YVzKB9jy8hIvsbQn82H5TqBMXrF/y2oK/aGnzEfiMbGc+xjWTG4s7tDYevsQyL35/D4Z4r1LR5NO5AJC3ankAiWaTT5c6g0qgE3kPAr3B7zt+kdAfWoGclMNA3Vlj/AMl/v+8PGnghRonfStkVsCFmxsWyDMg78Dsw7jiuO3rPDxa2XJDqqj7Db8Q1tbK4W5fC7J/L/wCHBavICTi05Zyf+JmPCng8Cuy8Hnua4+dukw7V2Fiw+ImxyR68f5TW9JfcfKZygYlibq2C9ifagf8AZmVizD+Ya+wUqBxzTCwP1lqHSqR4ufZlnl1S/RexnL00Z135UbhyFx39yuLr19ZZofBGNn+IMQ4oJv4TjklhyZa3VggagaHf5gdyZldL8RAZEHFsaUk8Eg1d+nJX9Yrl6GNIr0XhXp+mzD+axazUAVQ2kYb/AKfgFseCdu4E12ugfROneI9Caw42XCEAXGrp5GNkrg47obfyPynCeMes1jXGgHl4157EedkJFm+5CB/rkBm46N1nR59IG1PlZco2gsWPmJlb4VR1KC0FXYY3tM6NbYmoW0ZbGvFzpPsT/iDlDPp6IZTjyEFSGBBYDgj8Jxjd/wA5tutaVcLbVdcirjR7UikDmlDexNdvlc1OUUSPbiVOXW+oiEeldJSRz9fpPb9KPgQe2NP+0TxH7w/H/Oe4otAD2AE6tX1ObZ9CUKhC51nKIpIlZOK4DKyIqlpEjUYqMSOEBLIJCTBkI4gJxxAyQEQwqKpKKIBQjhKEEIQgIlGJERwHZMR1IgyYMkZw3iz+G2POX1GkrDqOW8ugMORqvgAfAxNc9vkO882Hh3XJbNpNUNpNlsGUUT3vifQYEdTnngjJ32OmGaUVXc+c216glmUjJu2uovy2Xsbs2rXfy+QgMhT7m9AHKkkg7COfqKB+nzntfUPAPT9RmyZ8uDdky0XrJkRS1UWpSOT6n5fjes138KdA+J0xedicg+W5yvkVG9LQmiPf5TnetL0N/qI+p5J1jMWGPKHY763KT95QAHHPPAA+nzlY6tkbGEO0Lv3lgoDMwBA3Ed+5/OdV4Y/h1qM+pfDq1yY9Lp3cO1FRkydgMLMOQaDEgVQHqRNL4n8LPodS2BqYbBkxuvAfESRuIPY2CCOZn5bjG32NOtSlS7kOmZjly7Cx2Bg7X97aKF/t/iM3GcW7H8/xmr8N6WmdtygBW3AnsgAO727j9ZtvLNWOQfX53R/W/wApk5r+U28qXT11x2KsGO8ifN1H5sB/nPbf9Z4rp2rJj9vMQ/ke89rbIpZtm7aHZQWH2gPvD3B9J1a00pOPqzj2ItpS9EKFQhO44whUYEdQKISMmwkdsAMSMQjlmQRiEYgMckjSMImBcVkakseT0MsOOSOrKailjJIykJojJQhGIIQhAAEmsjJLExk4RiBEkoLhcUIAOpyvjvwc2vxq+FlTU4gQhb7LoTZQn059+OT8iOphFKKkqZUZOLtHz1l6LqtHkKZ0o7h5ibgScYG/d7BeAbJ547zYabqNWu8BwBQrb8BApq/AqfpOj/ip4cznUprMItHwriyHildCaDXxRBHf1B+U4z/wzMWLZEAZ2sv5yqGP1B/SeRmwpT5Pb19yUcfSkuTsfDXT01ORMZvzFpyWHw5cYI39gB2P+XrY9Ow4lVQqjaqilUdgPQCcj/D/AMPZsCHLltA60mP4txBN73Lc/gKHcmuxnY1O/Xx9KtnlbE7dIYEdRq0bGdJgKFyO6IwoYyYrkSYt0KFZjwhASyBiOAjgARiKMRMByePKRIQiAzFYN+MRwTGBqX49R7ya9i077kWxSG0zNABkGwwUgcTEqEvKSBWVZFEI1MdRQAsBkwJSDLFaJlJk/LiOOSVpO4rKoxzImXOJWRGS0RrijyD39iPaY+HpmDG25MOFG/qTFjVvzAuZJEIAEIrhcAC4GIyMAsZEUUVxhYzIwuK4CKoQjlCGI4o4AEYikhJAIQjgAQhGIwJ48pEy8eYGYUYMlqxp0ZrL6yoiLDqK4MuKeo7SexfcoKyO0S5kkDHYmivbGDGRImUSTXJLQwMxpIGKhpmRUiUkUeWgyS1yVnHIFDMnbIkQsKMUiRl7SBWVZNFcRlhWRKwFRWTIywyNRiogYrkysjUBFccIRoBxwhBgElCEQBGI4QALhCEYDhCEAC5k6fUVwe0IRNWCdGaVDDj1mM+EwhME6Zv3RUyGQIMITVMzaFUUIRkskrS1WhCJlJly5BAi4QkForKSOyEI7BoiUkSsIRiIFZGoQlEsRkYQgS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8" name="AutoShape 14" descr="data:image/jpeg;base64,/9j/4AAQSkZJRgABAQAAAQABAAD/2wCEAAkGBg8PDw8PDw8PDw8PDQ8PDw8PDw8PDQ8NFBAVFBQQEhQXGyYeFxkjGRQUHzAgIyc1LDgsFR8xQTAsNSYtLCkBCQoKDgwOGQ8PGCocHSQpLSwpLCkqLCktLCkpKSwpLCotLCksKSwsLCksKSkqKSktLCkpLCwpKSwsKSksKSktKf/AABEIAMgA+wMBIgACEQEDEQH/xAAcAAACAgMBAQAAAAAAAAAAAAAAAQIDBAUGBwj/xAA+EAACAgEDAgQDBgMGBAcAAAABAgARAwQSIQUxBhNBUSJhgTJCcZGhsQcUUiNygsHR8DNikrIVFiQ0U2Px/8QAGwEAAwEBAQEBAAAAAAAAAAAAAAECAwQFBgf/xAAtEQACAgIBAgUDAgcAAAAAAAAAAQIRAwQhEjEFE0FRYRQicYHwBjKRobHB0f/aAAwDAQACEQMRAD8A3VRiOSE9k8oiI49sAsYAJIQAhEBMSVSKmSBiAVQIjuEQEYpKoVKERqEkBCoCI1CpKoVAAAjiElEMUYEBJiIYgJYIgsdSSiQaTXJKqklioaL1eTmODJo8louyyoQDxiSMx8rTFyTKzCYrzRGcioiQuTMVTQgW2Kpk+QZIaUxdSHTMZRLAkyU0Rln8tXeJzQ+lmH5crImVkI9JjkRpktCWTkRJgxsSCopKFRDCoiI5IGAiFQqTKxVHYEahUnUVQAhUJKoVGIJJZGSETGWKJNVuRUSdGQWiXliLbC4wJJRGpICSqICAEgIHiOQyGIZRmaYzy5zKTNEZtkYqk6iqVYjYgcXJr37SGM8d5jZ9V6LwP3mKi2za6RlZtWq8XZ9pg5NUTKI6miikZObZIvFCMSyCQjEBHEMIQjgMUYjEcGIYjKRRtlCgsxACgkk8AACyTJGRqFTivE/ijVK6+QQulejjz4iuTzh974vukdtveYmj8VaxBuYtkW+zAMCPmeK+kx8+N0beRKjv6hU1nQ+v49Wpr4Mi/bx3fH9QNCxNrU3Tsxaa4ZCoxHUdRiANLVyXKqjAk0UmXVCJSZapBkspCkpMYx7w2SSqISORZbIuLEBmE4lZEvfHIFJaMqKqiqTIkajESz6gkUOB8pjyTRASkqE3Y6hGI6jEKMQmFk6qivjH3XyNhJPFPQZHHupphY9xMcuaGJXJm+HBPO6gjOEkI2Qg0e4imqaatGLTi6ZKoVEJKACqOOFQEE5zxX1vGNPlxowZyvK8gFAwLi/7oM6DPlCKzsaVVJJ54H05nmfinquTOGG8qqn4V2DdkQmr/EA3OXYzLGqfqdWvgeW/gwOk+MHxMwx48OXFk4zaXMApzWeWvsWr8qurmd0/x3iwZnZNIBj5A0+djkCgj7LWLPN169uT3PIZunsF+HswTaaB3DvuBr1r09plaHPlwspyYV1SIbCZhvXsaAPcC6NduJ5Sklwej9POHC5Ruun+JP8A1a5seMY6zC0D8HCSA36E8T1yp574Z6bl1TjONDodPhNbn8o76BoBEurPPxV3H0noZE9TWbcfg8/ZVSr1FUAI4TqOYIrjqFQAkHkwZUJMPE0NMuR5ajTFDS1XkNFpl+2BUSCP7yy5JZW2MSlsMyTFxCwowcmKVbZn5KlBQSkyGjAMBCSAmxiEcIQAhmB2ttvdtaqIB3VxRPF37zlOmdPzZcJBznBqcbArhYDCFdQBZVf6ufiHcTr6mu67pd+NLxrkUZUGT4C+QYGtWOKuQwJU2PYzh3Nbzo8Omj0NDb+nnTVpj0PUcpO3UAK4G3hlYFuKpge1X+k2IM0Go8L+WN+jdseVR9jI7vhyfI3ZU/McfL2r6f4uUOdPrMZwZl+63Y+xVuxB9xOHzM+lSkuqJ3Shr7zcovpkdLUYnEeJ/FeTBqF/lstoMKF1YB0LlmI4PIO3b2Mxn/ibkCf+3xl/6t7bB2+739/X2noY9uE42+DzMmpOEqXJ6EJDJqFXgnn2HJ/KYXh/qqarR4tQzBGdSHUVS5EYq1XzVix8mEjm8mm2ZkVvdmBJPz5ucOx4oo3HHHn5O/X8Lc/uyS4+O5ldQx7sGS0yMpQ2FKqxHsCTxPGOr5ciu/GRAMhYK7sRsLCga4P09/lPWOjdeffkwZgNyHvuDI6+jKfb8ROd61o8eTUZdMV2/wBmMuI+hxNwyH8G4/CvaedPcyZH96X6Ht6nh+GnCLab7P8A0cHjxKpLA2DTryeDVEfv6es22DSNtL1aUQfiIItbU8A8czZt0cBVxvtFLtG9A2M/Ldwy/nKU8MbeQ74/7uUtjI9ipo19Zk8yl3PVfhU4JKDT/sdf0xMLYcLtqf7QYwN2EeTtJolQigfCCPUVxOl/0nnmPRa1QtqHxNaq2KlrjvtNEgX6AzsvD+uXLhVQ25saqjE9yQACfzBnr6Oz1S8txUeOKPnfGPDoYY+ZCbm7+6649uxsYo6jnrHzIhGRHUdQAhUCJDW6pMON8rmkxqWPvx6D5nt9Z5n1Hx1rMjEowwrfwqgFgf8AMxFk/wC6mWTKodzWGJz7Hp1yavOD8LeN8j5Fw6oht52ploKQ3oGr3953FyoTjkVomcHB0zLxvctVZhoZlY8sTQ4ssaVmTdb5lRaJFMTSupcDFUYjVVGI4TcwCSiqOABHCMQAKmi8V+FV1+NB5hxZcRJxvW5fircrLYscD8D+U30JMoqSpjjJxdo8S8Q9C1XT3AzKrY3FLmxqdhNdvk34zG02HPmBfDps2ZAKLYceR0Ujk81V9uJ7q+NWBVgGU9wwDKR8we8eLEqgKqqqjsqgKoHyA7Tleqr78HUtp125PNvDPTOqjAQmDZjORmVM7eTktgtnafTgfr8pucng7V5sT+dqFRyh8vFhHw764DuRdXxx+c7OOpC0cN9TVsv6/N09KdI8MVM6HcrsMimiDe4EdwZsV8SZTkxvkFumM42Nj7O65uvEfRkxazKCOM/9qnNWG+2qn0YNf0Imkfo5xn4Thy+uzKNrfr/rPDzJRm4SXY+10NeUoRzwdp8/g63R9d02XEF8tsj18TbwKPyHP7TKw6/TL/wcIR6IPmMz+vcdqP4TksWNOA+mfAw+zlwLuAPzK+n4zYqVYAO6hh99W2kj8DOSTrse9HHGa+6/6v8AwzcvqMj8M5ZbvapYDtV0K/3xH07xZh3eRkXZlxscYPBRipr4W49uxE1OHT4weSclGwGyhlHzq5j+IOkPQ1GkCs4JfNivaMiBbtRxRpew5P493Bdb6b/Bxb+KMcbmorjvXsd8/W8GMY/NyqnmFghbgHaATZ+o5+cy31mMJ5hyIMf/AMm9fL/6u08ayabW5HXLqKWhtG50C4lvhQgJIFk+nrfzmZkx7MmLDlVimSmRr/sWy16r/ULIF+/znu4tmUIKMvuZ8Dm145JuUftXself+ZMBz+Qm7IQu4um04h/ivnuO3vNfrfH+iwvkxsxbJjxlyifESwoDHfbcb7fnOP0GvODLloF91OqggEgA2pPpyJosXTmOoyIGTc+7ULkcjGpwOd4e3ICj4vX/APRbU5S+BPWgl2tnY9Q8TZNdpijYxixuwNpuZqBsKb471NAvR7sBgCGZW80jEBQJ5JNA8Vz6kTOfrKaZNRpAFIIJx5AQzBXQcqw70SaI9rmu0HVmz4dQ+QlnB3sR9okCz29ysTk5233LhCMWo3SvkxtLojlIGI25PwoOMpI/pU8k/Ic8dp6/0vMcmDC7D4mxJuBBBD1TX7cgzxhusY2cup+IhewNlhd9ufae09K1fm6bTOzhsjabGzm7ZltkXITZu9h5+V+s01clSp8WRuYkr6H1JPv8GRJhpGKeieaZWLUVLSitNeDLEy1JcfYtS9y9sBHaHMnjzS2xJtlUjSkR1HHtm9mBGOOo4WFCqOFRwsVCjhHABASQhGIAOEI4hnO+NujjPpw4FvgbeK7+WeHH7N/hnGq67dmZd6+jGtw+s9UK3weR6j3HtPONRg8nJlwuN3lOVBI+1j7o31UieF4piprIvwfbfwxspqWB91yvx6r9+5rm6cnfDlH917H6zKwAAU5Wh/zA/tMd9Sg+yqj3ph+wlS9aVDyLHsDz9J49SkfXdeOHdpGeubCp4Ne20Mx/aW9Tzj+WzbbUnC57EPwpIu/98zFTr+KrTE5Y/ID6XKNX1hHR72gCt1/EdxB2qPQncF/SOEJOS4Ofa2MePDKTfpx+TS5OpZMuNmbn4cIIW6tm3Egf4Qf8Ur6z1TJt2FrrKdp9RtY0R+UtxY8eLCRuPxhQGYAKSooevbtzNDrs9v3HBJ+VliT+89aKTZ+fydI2Wn6u51CkmgQFuxYLdzZ9eZhZdXm02b7ZGbDeMEqOFAocMPY+swMj3Om8L+DdV1NvMLFMKjadRkUtZUUEQWC5HA70Peaxg2+DKU6Vs0ur6lmzEPkLO1EF27tZJF/rFj1DhGxJdZCC/vwbCj6zvvGnhDTaU6XyVP2HDqzMQ+wINw9ibJrt+E0i4VX7KgD5CpUk4OmKLU11I0+j6ORzk/6L7/jPdOg6XytNiUFiGRMlMQdrMu4heOBbNx854/kM9p6ctYcI/wDpx/8AYJvrJN2/Qw2G0qRdUREnUKnccRXURlhEjUAIjJUtGolREUGFlUkDIxiXRJMR1EIxEMKhHUIAEI4VAQoxACOAhwgIQGSnL+MOi+YVzKB9jy8hIvsbQn82H5TqBMXrF/y2oK/aGnzEfiMbGc+xjWTG4s7tDYevsQyL35/D4Z4r1LR5NO5AJC3ankAiWaTT5c6g0qgE3kPAr3B7zt+kdAfWoGclMNA3Vlj/AMl/v+8PGnghRonfStkVsCFmxsWyDMg78Dsw7jiuO3rPDxa2XJDqqj7Db8Q1tbK4W5fC7J/L/wCHBavICTi05Zyf+JmPCng8Cuy8Hnua4+dukw7V2Fiw+ImxyR68f5TW9JfcfKZygYlibq2C9ifagf8AZmVizD+Ya+wUqBxzTCwP1lqHSqR4ufZlnl1S/RexnL00Z135UbhyFx39yuLr19ZZofBGNn+IMQ4oJv4TjklhyZa3VggagaHf5gdyZldL8RAZEHFsaUk8Eg1d+nJX9Yrl6GNIr0XhXp+mzD+axazUAVQ2kYb/AKfgFseCdu4E12ugfROneI9Caw42XCEAXGrp5GNkrg47obfyPynCeMes1jXGgHl4157EedkJFm+5CB/rkBm46N1nR59IG1PlZco2gsWPmJlb4VR1KC0FXYY3tM6NbYmoW0ZbGvFzpPsT/iDlDPp6IZTjyEFSGBBYDgj8Jxjd/wA5tutaVcLbVdcirjR7UikDmlDexNdvlc1OUUSPbiVOXW+oiEeldJSRz9fpPb9KPgQe2NP+0TxH7w/H/Oe4otAD2AE6tX1ObZ9CUKhC51nKIpIlZOK4DKyIqlpEjUYqMSOEBLIJCTBkI4gJxxAyQEQwqKpKKIBQjhKEEIQgIlGJERwHZMR1IgyYMkZw3iz+G2POX1GkrDqOW8ugMORqvgAfAxNc9vkO882Hh3XJbNpNUNpNlsGUUT3vifQYEdTnngjJ32OmGaUVXc+c216glmUjJu2uovy2Xsbs2rXfy+QgMhT7m9AHKkkg7COfqKB+nzntfUPAPT9RmyZ8uDdky0XrJkRS1UWpSOT6n5fjes138KdA+J0xedicg+W5yvkVG9LQmiPf5TnetL0N/qI+p5J1jMWGPKHY763KT95QAHHPPAA+nzlY6tkbGEO0Lv3lgoDMwBA3Ed+5/OdV4Y/h1qM+pfDq1yY9Lp3cO1FRkydgMLMOQaDEgVQHqRNL4n8LPodS2BqYbBkxuvAfESRuIPY2CCOZn5bjG32NOtSlS7kOmZjly7Cx2Bg7X97aKF/t/iM3GcW7H8/xmr8N6WmdtygBW3AnsgAO727j9ZtvLNWOQfX53R/W/wApk5r+U28qXT11x2KsGO8ifN1H5sB/nPbf9Z4rp2rJj9vMQ/ke89rbIpZtm7aHZQWH2gPvD3B9J1a00pOPqzj2ItpS9EKFQhO44whUYEdQKISMmwkdsAMSMQjlmQRiEYgMckjSMImBcVkakseT0MsOOSOrKailjJIykJojJQhGIIQhAAEmsjJLExk4RiBEkoLhcUIAOpyvjvwc2vxq+FlTU4gQhb7LoTZQn059+OT8iOphFKKkqZUZOLtHz1l6LqtHkKZ0o7h5ibgScYG/d7BeAbJ547zYabqNWu8BwBQrb8BApq/AqfpOj/ip4cznUprMItHwriyHildCaDXxRBHf1B+U4z/wzMWLZEAZ2sv5yqGP1B/SeRmwpT5Pb19yUcfSkuTsfDXT01ORMZvzFpyWHw5cYI39gB2P+XrY9Ow4lVQqjaqilUdgPQCcj/D/AMPZsCHLltA60mP4txBN73Lc/gKHcmuxnY1O/Xx9KtnlbE7dIYEdRq0bGdJgKFyO6IwoYyYrkSYt0KFZjwhASyBiOAjgARiKMRMByePKRIQiAzFYN+MRwTGBqX49R7ya9i077kWxSG0zNABkGwwUgcTEqEvKSBWVZFEI1MdRQAsBkwJSDLFaJlJk/LiOOSVpO4rKoxzImXOJWRGS0RrijyD39iPaY+HpmDG25MOFG/qTFjVvzAuZJEIAEIrhcAC4GIyMAsZEUUVxhYzIwuK4CKoQjlCGI4o4AEYikhJAIQjgAQhGIwJ48pEy8eYGYUYMlqxp0ZrL6yoiLDqK4MuKeo7SexfcoKyO0S5kkDHYmivbGDGRImUSTXJLQwMxpIGKhpmRUiUkUeWgyS1yVnHIFDMnbIkQsKMUiRl7SBWVZNFcRlhWRKwFRWTIywyNRiogYrkysjUBFccIRoBxwhBgElCEQBGI4QALhCEYDhCEAC5k6fUVwe0IRNWCdGaVDDj1mM+EwhME6Zv3RUyGQIMITVMzaFUUIRkskrS1WhCJlJly5BAi4QkForKSOyEI7BoiUkSsIRiIFZGoQlEsRkYQgS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0" name="AutoShape 16" descr="data:image/jpeg;base64,/9j/4AAQSkZJRgABAQAAAQABAAD/2wCEAAkGBg8PDw8PDw8PDw8PDQ8PDw8PDw8PDQ8NFBAVFBQQEhQXGyYeFxkjGRQUHzAgIyc1LDgsFR8xQTAsNSYtLCkBCQoKDgwOGQ8PGCocHSQpLSwpLCkqLCktLCkpKSwpLCotLCksKSwsLCksKSkqKSktLCkpLCwpKSwsKSksKSktKf/AABEIAMgA+wMBIgACEQEDEQH/xAAcAAACAgMBAQAAAAAAAAAAAAAAAQIDBAUGBwj/xAA+EAACAgEDAgQDBgMGBAcAAAABAgARAwQSIQUxBhNBUSJhgTJCcZGhsQcUUiNygsHR8DNikrIVFiQ0U2Px/8QAGwEAAwEBAQEBAAAAAAAAAAAAAAECAwQFBgf/xAAtEQACAgIBAgUDAgcAAAAAAAAAAQIRAwQhEjEFE0FRYRQicYHwBjKRobHB0f/aAAwDAQACEQMRAD8A3VRiOSE9k8oiI49sAsYAJIQAhEBMSVSKmSBiAVQIjuEQEYpKoVKERqEkBCoCI1CpKoVAAAjiElEMUYEBJiIYgJYIgsdSSiQaTXJKqklioaL1eTmODJo8louyyoQDxiSMx8rTFyTKzCYrzRGcioiQuTMVTQgW2Kpk+QZIaUxdSHTMZRLAkyU0Rln8tXeJzQ+lmH5crImVkI9JjkRpktCWTkRJgxsSCopKFRDCoiI5IGAiFQqTKxVHYEahUnUVQAhUJKoVGIJJZGSETGWKJNVuRUSdGQWiXliLbC4wJJRGpICSqICAEgIHiOQyGIZRmaYzy5zKTNEZtkYqk6iqVYjYgcXJr37SGM8d5jZ9V6LwP3mKi2za6RlZtWq8XZ9pg5NUTKI6miikZObZIvFCMSyCQjEBHEMIQjgMUYjEcGIYjKRRtlCgsxACgkk8AACyTJGRqFTivE/ijVK6+QQulejjz4iuTzh974vukdtveYmj8VaxBuYtkW+zAMCPmeK+kx8+N0beRKjv6hU1nQ+v49Wpr4Mi/bx3fH9QNCxNrU3Tsxaa4ZCoxHUdRiANLVyXKqjAk0UmXVCJSZapBkspCkpMYx7w2SSqISORZbIuLEBmE4lZEvfHIFJaMqKqiqTIkajESz6gkUOB8pjyTRASkqE3Y6hGI6jEKMQmFk6qivjH3XyNhJPFPQZHHupphY9xMcuaGJXJm+HBPO6gjOEkI2Qg0e4imqaatGLTi6ZKoVEJKACqOOFQEE5zxX1vGNPlxowZyvK8gFAwLi/7oM6DPlCKzsaVVJJ54H05nmfinquTOGG8qqn4V2DdkQmr/EA3OXYzLGqfqdWvgeW/gwOk+MHxMwx48OXFk4zaXMApzWeWvsWr8qurmd0/x3iwZnZNIBj5A0+djkCgj7LWLPN169uT3PIZunsF+HswTaaB3DvuBr1r09plaHPlwspyYV1SIbCZhvXsaAPcC6NduJ5Sklwej9POHC5Ruun+JP8A1a5seMY6zC0D8HCSA36E8T1yp574Z6bl1TjONDodPhNbn8o76BoBEurPPxV3H0noZE9TWbcfg8/ZVSr1FUAI4TqOYIrjqFQAkHkwZUJMPE0NMuR5ajTFDS1XkNFpl+2BUSCP7yy5JZW2MSlsMyTFxCwowcmKVbZn5KlBQSkyGjAMBCSAmxiEcIQAhmB2ttvdtaqIB3VxRPF37zlOmdPzZcJBznBqcbArhYDCFdQBZVf6ufiHcTr6mu67pd+NLxrkUZUGT4C+QYGtWOKuQwJU2PYzh3Nbzo8Omj0NDb+nnTVpj0PUcpO3UAK4G3hlYFuKpge1X+k2IM0Go8L+WN+jdseVR9jI7vhyfI3ZU/McfL2r6f4uUOdPrMZwZl+63Y+xVuxB9xOHzM+lSkuqJ3Shr7zcovpkdLUYnEeJ/FeTBqF/lstoMKF1YB0LlmI4PIO3b2Mxn/ibkCf+3xl/6t7bB2+739/X2noY9uE42+DzMmpOEqXJ6EJDJqFXgnn2HJ/KYXh/qqarR4tQzBGdSHUVS5EYq1XzVix8mEjm8mm2ZkVvdmBJPz5ucOx4oo3HHHn5O/X8Lc/uyS4+O5ldQx7sGS0yMpQ2FKqxHsCTxPGOr5ciu/GRAMhYK7sRsLCga4P09/lPWOjdeffkwZgNyHvuDI6+jKfb8ROd61o8eTUZdMV2/wBmMuI+hxNwyH8G4/CvaedPcyZH96X6Ht6nh+GnCLab7P8A0cHjxKpLA2DTryeDVEfv6es22DSNtL1aUQfiIItbU8A8czZt0cBVxvtFLtG9A2M/Ldwy/nKU8MbeQ74/7uUtjI9ipo19Zk8yl3PVfhU4JKDT/sdf0xMLYcLtqf7QYwN2EeTtJolQigfCCPUVxOl/0nnmPRa1QtqHxNaq2KlrjvtNEgX6AzsvD+uXLhVQ25saqjE9yQACfzBnr6Oz1S8txUeOKPnfGPDoYY+ZCbm7+6649uxsYo6jnrHzIhGRHUdQAhUCJDW6pMON8rmkxqWPvx6D5nt9Z5n1Hx1rMjEowwrfwqgFgf8AMxFk/wC6mWTKodzWGJz7Hp1yavOD8LeN8j5Fw6oht52ploKQ3oGr3953FyoTjkVomcHB0zLxvctVZhoZlY8sTQ4ssaVmTdb5lRaJFMTSupcDFUYjVVGI4TcwCSiqOABHCMQAKmi8V+FV1+NB5hxZcRJxvW5fircrLYscD8D+U30JMoqSpjjJxdo8S8Q9C1XT3AzKrY3FLmxqdhNdvk34zG02HPmBfDps2ZAKLYceR0Ujk81V9uJ7q+NWBVgGU9wwDKR8we8eLEqgKqqqjsqgKoHyA7Tleqr78HUtp125PNvDPTOqjAQmDZjORmVM7eTktgtnafTgfr8pucng7V5sT+dqFRyh8vFhHw764DuRdXxx+c7OOpC0cN9TVsv6/N09KdI8MVM6HcrsMimiDe4EdwZsV8SZTkxvkFumM42Nj7O65uvEfRkxazKCOM/9qnNWG+2qn0YNf0Imkfo5xn4Thy+uzKNrfr/rPDzJRm4SXY+10NeUoRzwdp8/g63R9d02XEF8tsj18TbwKPyHP7TKw6/TL/wcIR6IPmMz+vcdqP4TksWNOA+mfAw+zlwLuAPzK+n4zYqVYAO6hh99W2kj8DOSTrse9HHGa+6/6v8AwzcvqMj8M5ZbvapYDtV0K/3xH07xZh3eRkXZlxscYPBRipr4W49uxE1OHT4weSclGwGyhlHzq5j+IOkPQ1GkCs4JfNivaMiBbtRxRpew5P493Bdb6b/Bxb+KMcbmorjvXsd8/W8GMY/NyqnmFghbgHaATZ+o5+cy31mMJ5hyIMf/AMm9fL/6u08ayabW5HXLqKWhtG50C4lvhQgJIFk+nrfzmZkx7MmLDlVimSmRr/sWy16r/ULIF+/znu4tmUIKMvuZ8Dm145JuUftXself+ZMBz+Qm7IQu4um04h/ivnuO3vNfrfH+iwvkxsxbJjxlyifESwoDHfbcb7fnOP0GvODLloF91OqggEgA2pPpyJosXTmOoyIGTc+7ULkcjGpwOd4e3ICj4vX/APRbU5S+BPWgl2tnY9Q8TZNdpijYxixuwNpuZqBsKb471NAvR7sBgCGZW80jEBQJ5JNA8Vz6kTOfrKaZNRpAFIIJx5AQzBXQcqw70SaI9rmu0HVmz4dQ+QlnB3sR9okCz29ysTk5233LhCMWo3SvkxtLojlIGI25PwoOMpI/pU8k/Ic8dp6/0vMcmDC7D4mxJuBBBD1TX7cgzxhusY2cup+IhewNlhd9ufae09K1fm6bTOzhsjabGzm7ZltkXITZu9h5+V+s01clSp8WRuYkr6H1JPv8GRJhpGKeieaZWLUVLSitNeDLEy1JcfYtS9y9sBHaHMnjzS2xJtlUjSkR1HHtm9mBGOOo4WFCqOFRwsVCjhHABASQhGIAOEI4hnO+NujjPpw4FvgbeK7+WeHH7N/hnGq67dmZd6+jGtw+s9UK3weR6j3HtPONRg8nJlwuN3lOVBI+1j7o31UieF4piprIvwfbfwxspqWB91yvx6r9+5rm6cnfDlH917H6zKwAAU5Wh/zA/tMd9Sg+yqj3ph+wlS9aVDyLHsDz9J49SkfXdeOHdpGeubCp4Ne20Mx/aW9Tzj+WzbbUnC57EPwpIu/98zFTr+KrTE5Y/ID6XKNX1hHR72gCt1/EdxB2qPQncF/SOEJOS4Ofa2MePDKTfpx+TS5OpZMuNmbn4cIIW6tm3Egf4Qf8Ur6z1TJt2FrrKdp9RtY0R+UtxY8eLCRuPxhQGYAKSooevbtzNDrs9v3HBJ+VliT+89aKTZ+fydI2Wn6u51CkmgQFuxYLdzZ9eZhZdXm02b7ZGbDeMEqOFAocMPY+swMj3Om8L+DdV1NvMLFMKjadRkUtZUUEQWC5HA70Peaxg2+DKU6Vs0ur6lmzEPkLO1EF27tZJF/rFj1DhGxJdZCC/vwbCj6zvvGnhDTaU6XyVP2HDqzMQ+wINw9ibJrt+E0i4VX7KgD5CpUk4OmKLU11I0+j6ORzk/6L7/jPdOg6XytNiUFiGRMlMQdrMu4heOBbNx854/kM9p6ctYcI/wDpx/8AYJvrJN2/Qw2G0qRdUREnUKnccRXURlhEjUAIjJUtGolREUGFlUkDIxiXRJMR1EIxEMKhHUIAEI4VAQoxACOAhwgIQGSnL+MOi+YVzKB9jy8hIvsbQn82H5TqBMXrF/y2oK/aGnzEfiMbGc+xjWTG4s7tDYevsQyL35/D4Z4r1LR5NO5AJC3ankAiWaTT5c6g0qgE3kPAr3B7zt+kdAfWoGclMNA3Vlj/AMl/v+8PGnghRonfStkVsCFmxsWyDMg78Dsw7jiuO3rPDxa2XJDqqj7Db8Q1tbK4W5fC7J/L/wCHBavICTi05Zyf+JmPCng8Cuy8Hnua4+dukw7V2Fiw+ImxyR68f5TW9JfcfKZygYlibq2C9ifagf8AZmVizD+Ya+wUqBxzTCwP1lqHSqR4ufZlnl1S/RexnL00Z135UbhyFx39yuLr19ZZofBGNn+IMQ4oJv4TjklhyZa3VggagaHf5gdyZldL8RAZEHFsaUk8Eg1d+nJX9Yrl6GNIr0XhXp+mzD+axazUAVQ2kYb/AKfgFseCdu4E12ugfROneI9Caw42XCEAXGrp5GNkrg47obfyPynCeMes1jXGgHl4157EedkJFm+5CB/rkBm46N1nR59IG1PlZco2gsWPmJlb4VR1KC0FXYY3tM6NbYmoW0ZbGvFzpPsT/iDlDPp6IZTjyEFSGBBYDgj8Jxjd/wA5tutaVcLbVdcirjR7UikDmlDexNdvlc1OUUSPbiVOXW+oiEeldJSRz9fpPb9KPgQe2NP+0TxH7w/H/Oe4otAD2AE6tX1ObZ9CUKhC51nKIpIlZOK4DKyIqlpEjUYqMSOEBLIJCTBkI4gJxxAyQEQwqKpKKIBQjhKEEIQgIlGJERwHZMR1IgyYMkZw3iz+G2POX1GkrDqOW8ugMORqvgAfAxNc9vkO882Hh3XJbNpNUNpNlsGUUT3vifQYEdTnngjJ32OmGaUVXc+c216glmUjJu2uovy2Xsbs2rXfy+QgMhT7m9AHKkkg7COfqKB+nzntfUPAPT9RmyZ8uDdky0XrJkRS1UWpSOT6n5fjes138KdA+J0xedicg+W5yvkVG9LQmiPf5TnetL0N/qI+p5J1jMWGPKHY763KT95QAHHPPAA+nzlY6tkbGEO0Lv3lgoDMwBA3Ed+5/OdV4Y/h1qM+pfDq1yY9Lp3cO1FRkydgMLMOQaDEgVQHqRNL4n8LPodS2BqYbBkxuvAfESRuIPY2CCOZn5bjG32NOtSlS7kOmZjly7Cx2Bg7X97aKF/t/iM3GcW7H8/xmr8N6WmdtygBW3AnsgAO727j9ZtvLNWOQfX53R/W/wApk5r+U28qXT11x2KsGO8ifN1H5sB/nPbf9Z4rp2rJj9vMQ/ke89rbIpZtm7aHZQWH2gPvD3B9J1a00pOPqzj2ItpS9EKFQhO44whUYEdQKISMmwkdsAMSMQjlmQRiEYgMckjSMImBcVkakseT0MsOOSOrKailjJIykJojJQhGIIQhAAEmsjJLExk4RiBEkoLhcUIAOpyvjvwc2vxq+FlTU4gQhb7LoTZQn059+OT8iOphFKKkqZUZOLtHz1l6LqtHkKZ0o7h5ibgScYG/d7BeAbJ547zYabqNWu8BwBQrb8BApq/AqfpOj/ip4cznUprMItHwriyHildCaDXxRBHf1B+U4z/wzMWLZEAZ2sv5yqGP1B/SeRmwpT5Pb19yUcfSkuTsfDXT01ORMZvzFpyWHw5cYI39gB2P+XrY9Ow4lVQqjaqilUdgPQCcj/D/AMPZsCHLltA60mP4txBN73Lc/gKHcmuxnY1O/Xx9KtnlbE7dIYEdRq0bGdJgKFyO6IwoYyYrkSYt0KFZjwhASyBiOAjgARiKMRMByePKRIQiAzFYN+MRwTGBqX49R7ya9i077kWxSG0zNABkGwwUgcTEqEvKSBWVZFEI1MdRQAsBkwJSDLFaJlJk/LiOOSVpO4rKoxzImXOJWRGS0RrijyD39iPaY+HpmDG25MOFG/qTFjVvzAuZJEIAEIrhcAC4GIyMAsZEUUVxhYzIwuK4CKoQjlCGI4o4AEYikhJAIQjgAQhGIwJ48pEy8eYGYUYMlqxp0ZrL6yoiLDqK4MuKeo7SexfcoKyO0S5kkDHYmivbGDGRImUSTXJLQwMxpIGKhpmRUiUkUeWgyS1yVnHIFDMnbIkQsKMUiRl7SBWVZNFcRlhWRKwFRWTIywyNRiogYrkysjUBFccIRoBxwhBgElCEQBGI4QALhCEYDhCEAC5k6fUVwe0IRNWCdGaVDDj1mM+EwhME6Zv3RUyGQIMITVMzaFUUIRkskrS1WhCJlJly5BAi4QkForKSOyEI7BoiUkSsIRiIFZGoQlEsRkYQgS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14400" y="1143000"/>
            <a:ext cx="74676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Pretend like you have just tasted something </a:t>
            </a:r>
            <a:r>
              <a:rPr lang="en-US" sz="5400" b="1" dirty="0" smtClean="0"/>
              <a:t>awful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838200" y="3429000"/>
            <a:ext cx="74676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Pretend like have just found something  </a:t>
            </a:r>
            <a:r>
              <a:rPr lang="en-US" sz="5400" b="1" dirty="0" smtClean="0"/>
              <a:t>awful </a:t>
            </a:r>
            <a:r>
              <a:rPr lang="en-US" sz="2800" b="1" dirty="0" smtClean="0"/>
              <a:t>on the ground.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219201"/>
            <a:ext cx="6858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/>
              <a:t>preferred</a:t>
            </a:r>
          </a:p>
          <a:p>
            <a:pPr algn="ctr"/>
            <a:r>
              <a:rPr lang="en-US" sz="9600" b="1" dirty="0" smtClean="0"/>
              <a:t>promptly</a:t>
            </a:r>
          </a:p>
          <a:p>
            <a:pPr algn="ctr"/>
            <a:r>
              <a:rPr lang="en-US" sz="9600" b="1" dirty="0" smtClean="0"/>
              <a:t>awful</a:t>
            </a:r>
          </a:p>
        </p:txBody>
      </p:sp>
      <p:sp>
        <p:nvSpPr>
          <p:cNvPr id="15364" name="AutoShape 4" descr="data:image/jpeg;base64,/9j/4AAQSkZJRgABAQAAAQABAAD/2wCEAAkGBxMTEhQUEhQWFRQVFhgXFRcVGRgXGBcXFhgXGBUXGBcYHCggGBonHBkXITEhJSkrLi4uGCAzODMsNygtLisBCgoKDg0OGhAQGiwkICQ0LDQsLCwsLCw0LDQsLCwsLCwsNCwsLCwsLCwsLCwsLCwsLCwsLCwsLCwsLCwsLCwsLP/AABEIALcBEwMBIgACEQEDEQH/xAAbAAEAAgMBAQAAAAAAAAAAAAAAAQMCBAUGB//EADgQAAEDAgQEBAYBAwMFAQAAAAEAAhEhMQMSQVEEImFxBYGh8AYykbHB4dETQvEUUmIjM0NykhX/xAAZAQEAAwEBAAAAAAAAAAAAAAAAAQIDBAX/xAAjEQEAAgIDAAICAwEAAAAAAAAAAQIDEQQhMRJRIkETFGEy/9oADAMBAAIRAxEAPwD7iiIgIiICIiAiIgIiICIiAiIgIiICIiAiIgIiICIiAiIgIiICIiAiIgIiICIiAiIgIiICIiAiIgIiICIiAiIgIufx/i+HhUPMdmx6nReb4n4rcScsNGgBkxvKyvmrVrTDaz2iLwP/AO/jOrnvt/C2OG8dxgBUQBFlh/cr9N/6d9evbIvP8J8SD/yN8x/C6/CcczE+U12ND9FvTNS/ksL4b09hsoiLVkIiICIiAiIgIiICIiAiIgIiICIiAiIgIiICIiAiIgIirx8ZrGlzjAFygzc4ASaAXJXkPG/iYuOXAPL/AHHUjWNguf8AEnxCcaW4eZuGJAIFXbu7bLjfKABTNAMmDcTJXJlzb6h14sOu7Jx+LmZ5hFJkGbn7ha/DwaRER0tt5qnFYSZa51DUzIpqrsNsi4tUb06WK47S7aVbIk9x9lsYT6RtRazfxp0sr8N2u6xltC/DNNKq7C4ggy01HumyodGWltO6A1nS6jxOtvRcB8QvBIfzD6Eeeq7fB+K4eJrB0nVeDa7mj1V+DiELopyb1/1zZOLS3nT6Gi8TwniOI2rXEdDUHyXoOB8dY+juU+n6Xbj5VLdT04snFvXuO3WRQCpXS5hERAREQEREBERAREQEREBERAREQEREBEWvx3FtwmF7zQeqiZ13KYjfUI8Q4sYTC8gmLAXJNgvIeM+KuxOYiABytBkdz1Wp4t46/iHgMowT77ri8UZaAXDrIpJvJ07Liy5ZtOo8duLFFe59Q7FkgEDLMjanT8LSxXlwJAzGp5jeZ/t+iue1gygUyg1a0kzYGtJ7rXDZzBzqgGpFfPzWMy2iG5w+ICDNJEkREgXposzhRUGxp09/lUZnDvW0Gn5/S2eHcC0kQQNbH10WMt4WEmb9K9lnhuExYjT3oqGYYBtp9yr2AVPSJvPVUXbDCTa9+/VZh1gLqpjjQ3kUPX3CygT29aH8qqWZb9f2pms2n2Fg1tamkV7rJ1htRErMN1brKa9rqgEzsNO+ytLpvB3PVDTf4PxJ2GYDjTTQ+S9D4d42x4GYwfT9Lx39MGDZZDEj+NfJbY89qeMMnHpd9EDgbKV43gPFXsFDLeq7vCeMtcOai78fKrb3p5+TjXr526qKpmMDVpBCtXRFonxzzGhERWQIiICIiAiIgIiICIiAir4jGDGlxsFr4XieGWB+aAd1E2iPUxWZ8XcXjjDY55/tBPfovBeM+K4mM3maKWYJA7kq7xbxPExXEOMNk5Gt23PVcLi8cxEP0tSK1k60quLLl+XUeO3Fi+Pc+oPGZWPeHNaflBpE0subw/Fukh8EmQCakVqYtt/Kvc64xAcsSKg0EUneT6LWx3ihdMxTKebm0tEVELGW8GI95A0Apyk7XIN9LqwPmGm98wpQ0Hs7pgkVg6yCBIPcenZHVImNp08/T6LOV4ZYGCQ6gpqCSRFoWyylhrUCvai13A0HympB20Ip3K2hUSCKVHQWKrK8MqtIgb9In7zKtDYNLmpH3A+q1W4xcLQdZrtY2P6WxhOzEU0t76U81WV1oJAkVnTrP8KwEU69qm1x7oq2tECAKmD+jorXmBXek6VoqpZE0gz0N/VDJHQa7rFjdtulN1OBb79+kqErJse0dP5UuMUBifvqsWEG9CPWLLJ3NE6gqEpwnECD/I8isy0ETFrdEBpG3vzWeHadNd1KGLGRMd/qrZIFPosdfdVkTboiJbHBcaWGWk9iujw/jrhRwmbHZcggeigmFpXLavksrYqW9h67w3j2vABcC5bpxKwvBMc5pzNK9l4Pil2GC4yV3cfPN/xlw8jjxT8obyIi7XGIiICIiAiIgLHEeAJKo4rjmYdHGD1XmvGfHZOVvy6lZXyxWGtMU2l0PF/G2AZRWV5TiPFGgEuNKxf6DZa3iHF0Ja0ucaALkYrH4jgCeUOEi1tOy4rXtee3bWlaR06L+Je90gQIgQaOJoP5VWLxAYYFO4qadOsfVaGPik4oYDIEkOoA2BW16T9FVitIa6Gkw4EEg01oZmYrRUlpDDGxi7EL+bMJDmyaTFQDb/Ctw3kAhzILWihrMmlQbwFgWvJkyZAmBrNKm4qVhyhxpJpIO8xSaxFJKhMetovALXASIPSpi/SqsEHoHfNS3QzUWK1MN0gAtI0qKAi0bWK2+UzoaVGv8ihBVJXhDi0u6G073obR16q7hXVFZERaCIj0/la5HyhptlMSAQKmRPuitOOIOcSKSRuLyNDCiUwvYBmIkSBIBNqct7K0YdJHcbzv9vVajoxJJEZCcpv5dRBCv4fFLWNBGYgwYkgAG4vH+VWVl7yYvWayJ7V0HVZ4uLAk2FxQisA+qykG/wDmZCpxGkRlcaOPKbHzI91VVljCCAWnUU7fMPeyzZFj9T1lUMcA4EUIP/1P60W9hkGhEfsKJWhhSo6/b7K2JFytcsggGrffXorMLEifSZgiBTbZQJY8yZkbagin8q5pp3VTXUnWPumGA3tSOk90FhmsXFp/nZWOdT7qtzoMmgKyuARp7+iIT/Uj3orHOCrImDt+ViAe/wCENJdUUXW8H8U/ptywS4kQNAuJeawbeS9R8N4bQ2olw1W3H3N+p0x5Gop3G3faaKVEqV7TxRERAREQFxvF34zXBzDyC43XXe8C5A7rheO4zXYZBcA4GgBWWW0RDXFE7cLxfxP+q7oFycQCJJGXrr2VGJjESPtstVjnFpzkUcKSLnSq8+ZmZ3L0IrERqGw7EBIIJippsNFz38XkwnuaQ6XRGWKAVG81NVm7iHFwbhNJDaOdSkCTAtWy1+OGYVJYZLaVbNJAr7IQ01smHyNylx5iK9SCANRSyyOESyMwbJhuWTBaLmtFuYfDtY5pBaS1p5u1SYBoY+/VUccZLYdBa4XiOv1FY8lEymIYNxnAw85jMCRBDaETvU3Vz3AUcRO5EA9fuPMKvxBxc05avaLASSNPYWYxczXFocTA5SDMiJvatLVhVXRhYw+WgP8AaKQRqZsTEqzHxA0ZjNB8vNe1tKj16oRIBjMBR0jWm/cH69FmTtYReprqOx7KEoDy5gdflEkyS2gvO2oK2HODm5oE9KxMSdiDPp9OXwOMWQ10EtOUGkEGSS6JtFCuvh5RUQS6L0pvA81Fulq9sMPFu1smTOUmJiPl3CvawSHZSAZd2OiqLSSCSJ+YO2HSuktmmqvJccxcBSgm0XMHSpVFlrHCZI0MiNYgdQTVQXbU+82mijhjERDgfljSwi9apxAy1iemoI+37UJYPw+cERQg6GZ3mxofotvCxI0InuQK+/otLDdLa0NAZkQToQfTutxgPNQCQIuQTuolMLs4InQwDft+brAMgbE0pNu/RThikU7W1qmIS2sUPbrXrt5KqyHvhpm43k1/iqscdJrE/rqsXWBNt9adNbBU4mOBR0g5SBpNpgmmswg2AYmxnekHZBi2gwToVVw7pobD0jePqokE9QKRSmt0F8zcQdrfZZg3r2VWHizehjzuFiAZ9TPuiCwkm+q7PhfAuyuy4kNI5joOlVp8D4Y5z23APeOy9Rg+FNAIdLgTMGw7Qurj4rWnenJyM1YjW23wWEWsa0nNAuthYsbAAGlFkvVrGo08m07nYiIrIFiZrqskSRoeLYTXM5pAFV47x2X/ACPilyF3/iEYgY5zC6ulrd14M8VmkvcWQTVwp2G5XnZ7Tt6PHp+PrJgJMOoBAm5ceyoxMRpNIDBMCpOaskwsuJ4dxGZthWTSmpJrv6LVxcZstaOYS2Mo6UJtBMrFs1WYwYSQ1xBB5zIBzRYf+s1R2Mf9RGHRrQS6ZLQKEUmhMR5lbWO3nDiZZBbUh2kBuUGtRdaD8D/qGHAAEiBcnLyk+or0U7NKsbiHnFBmDBcNYk6dakdVe7HY4hoeCY5hpBnTeoVuOzDc0DK0y2JtAFQaxNAJ2lQ7DbyPeQYEua2AYIImJAUbhbtPDMc1jeaQJAdBtApQ1NxPmmASMzpLg6QDSCYgbkd53Cx4Xh2tB5yQDmaHAktJtBvHXqo4rh3BgDQDqO9CYOtZrAsNiqphtsY5ouDApJ1toL3sNAnC48gVALmyP9ux/Feq02cYDkOIIy/3AmHQAIPWDrSSr8Q85aDeSyREtNHBu/dQsjh8sf8AEyCf9sRqLCaeavbifKXAZIBbFwBfMN/PyVOLhtaGjD6Ef8CRJob7V3WfCtygsIE6zEG/1/yon7I6beUkggkggyDEHNFCDXQGeyugwKX2rWgPb/C0xgw4QIGoIOgmYFJsesrcwiTE6UJbMGlaaftVleF7mQBEgg233kdysMTV3l3mNNdVMiak1gV0JrHa6FlJFbgkG419fsqp0qOH3JnmEk2OnvZbeC/vGnUU/aoMSTWg0F9Le7qzCAtMRND2pcVp+UlMMmgnmG2aKTrI72WeG9rqTUGeldJ9CE4cmOYDNBpETTQaqp+IGTNGgCQaxaIJ6hVWWPpGYGINutTBupJDgZg/gzeeyqaCLuzC9oIFCaihoVTw39wEOGYwCLTBtqKz/hBsjDDZqR17Xn6H6rFz81Y0kExBqZHRU8PhFuauZrjVpqB2Mz7K2/DWB7y0kVoBUX6KUTOkYDXOsJoLX6AroeDYOd4a5pp3im5juu/wHhTWQWjuSCD5V/C6zMECoAnQ+7rsxcSZ7s4cvLjyDCwwLUgW+yvWDhSpPlf0U4bQKDuvRiNdPOmds5UqFKuoIoUoCwxJpG9eyzWLxIUT4mHB8eaHCsxWoMie2i8D4nw+H8gc5sa9e+q+mcfhSyoJJodhuYXkvFuEcyxaW1uCDPaPVeZmiYnb0uPaJjTzeLgEA8zuYgkV+UNIFIEWJWvxPBMOQtewBsSATNTy0PzGPsupxfDucHNbJaakRlBpr+1zG4TGAthrcNoMiZq6oLZrGkrOLNpq13swhLBhkkkPBoSDNRBIIpBpKu4jiC3EAw45h5UAtBvem7lq8Rg4QGXEAe8OEFlDmcaVnqOwWWNhYcjIHCpkmpdUA36C43TadH9QkB7gPmIMERkaCAK0G09lc9gEnqSOUGh0Mm1PRa+JhSABSCQA+lILqEUIM+mq2sUOe5ucNrAynlqLERMfoJJCtoyvIAAkAwBBq2CS0Vi5p1V+Di0dUSS6lZDulTGlFUQS1zQCHWIJLhrFTc+VircMghxIIMCQZEwIEAijpVZWhTxGDyllJMBzRJFSOalvJTxDmEta9kBvKCJgEDmI2Fvqtl2GJM6nSkyJIjX9qth5cpEnO4CdBF6WUbS0yxsOObMyIvIZ8pE6g0pXRX4fPcy0GDWxpSPXzWoMOJLa0LC0XbYampqArsHFIe8F4zQ0DSS6KV6C3VWlDewMLLlaZitDUCDIPSPwtp4yx84OvbfqdPNa2DiicrxQt5Zm5rBM1qFe97oymJGopQnYmtBVZyvDHh+Ik1gyBJjyjv0ot7cnrHSbmPJc/EYZkQZFPKttTBHVX4PFgh1LAcp0A9zCiUwswswNpECBFus+cR0UNx+YXiSLdeqwdjgmJIxANjaQYrQqrFxYcCAXU9PzChLp4YkX1oRaor5LUY7EmSBIMCsgiTc7xF/yssPiGu5RuBX7rY/0ucyBSBexItr0UJa7yRJFATNaya0vqsmYDpDspgmLAxq2y6XhPhWI8Q40aZJINvYXpuA8PYCHCSKiHakUmtltjwWuxy8itGhwHhbAYfOa5iYFR0v0XTZ4bh5muyiRSSI3Omq3cMTWoussJpF48h9F6OPBWv6ebfNa0+pY3dWAKIRq6IjTnmU5VMKUUoSihSiBERARECCCFVj4YIqAZp7lXIomNpidOBxngOGXEgAHSJnsuZxnwg1zSKGRUOHsFexIUZRK57cakztvXk3j9vl/F/DhBHI4tESW6GI0sI6rlnw0AgZC0wYk08v+UAnzX17EwGkncitYpbRaGJ4NhnsT/dUgi0SFz241o8l015VZ/wCofK4c0Br8KQ2kiukEkCnn2WOG1zmNgO6AxMtmY7kRXfRfQ8fwFhB5eWTBPWmkwudx3wwaHKA6TBmla3WM0tH6bxkpP7eNZiNc5ubDe0uj5v8AcLakRRWswg1wJzBptJ3sfoBUL0PFfDD/AJSw6AwZB85n/Kk/DBIIyQIOafrbQVNlSYt9SvFq/bhYTg7KeUSSBNdY1tYqriMBza0mSBXzqF6Jnwm6AA0CKibDrf3Kyb8NOLctCBTrINNapFLfSZvT7eTZDgQ8wThtMFtjYmRMVrsowsNn/bIzONWuFbc0zoaC3Resb8LzObPUGv8AcATbsqML4WeTnYKt5Rnlpoax0IUxS/0j50+3n8N5Mh1C1wy033kfa0LcxXTDWkGOvMDvS1Pyu7hfDD/lI5dZiQR1iCFdh/CzrvySDSNBNNKKP47z+k/y0+3nG4nLIaSagm5BEzMTtRZsZJpOm4JMAEz0HS69bh/D7GyXA70jzH6WnwxD3Owm4bmtDolw5gN0nDaO5IzVnqHI/wBE42aSARmIvpB97LcwvBsbKHZc3KQRuDUU3Xr8HhMsFrZNqnay2hgkgTTU5fwVvTib9c9+Xrx5Twzwlho/MxzrN1IN6fldzw/w1uGSMgEChvPWLDRdNmFFVllBXTj41aubJyLWVtZEAUA2iPNZuNgRM7VAWYCkLp+Ln2AKQgUwrKilQApQSiIoQlFCIJRQiCUREBERAREQQQoDREfev3UwpUDBzZP40UFsyCBGmqsRNJ218bh5qL6TYnqpZhUGb5tYt5K9FHxhPylS5hmnqsH4Jkfqi2VAKfGD5S1sbDABnXa5UDDJaI2/u/IWyT081KfGNp+U6amDgkfNc1pQSrHMnorXNlQ3Cjsoiuuk/LfatuHRR/TA7rYDUhW1CvyUtw4U5VZlSFOjasBZQsoSERtiphTClSMVMKURCFKIoBERAREQEREEoiICIiAiIgIiICIiAiIgIiICIiAohEQSEREBERAREQEREEIpRBClEQQpREEJCIgSiIid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62000" y="381000"/>
            <a:ext cx="75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Who can use all 3 words in a sentence?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4" name="Picture 4" descr="http://www.photo-dictionary.com/photofiles/list/459/836penci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4191000"/>
            <a:ext cx="1679013" cy="24384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914400" y="1752600"/>
            <a:ext cx="6858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/>
              <a:t>preferred</a:t>
            </a:r>
          </a:p>
          <a:p>
            <a:r>
              <a:rPr lang="en-US" sz="9600" b="1" dirty="0" smtClean="0"/>
              <a:t>promptly</a:t>
            </a:r>
          </a:p>
          <a:p>
            <a:r>
              <a:rPr lang="en-US" sz="9600" b="1" dirty="0" smtClean="0"/>
              <a:t>awful</a:t>
            </a:r>
          </a:p>
        </p:txBody>
      </p:sp>
      <p:sp>
        <p:nvSpPr>
          <p:cNvPr id="15364" name="AutoShape 4" descr="data:image/jpeg;base64,/9j/4AAQSkZJRgABAQAAAQABAAD/2wCEAAkGBxMTEhQUEhQWFRQVFhgXFRcVGRgXGBcXFhgXGBUXGBcYHCggGBonHBkXITEhJSkrLi4uGCAzODMsNygtLisBCgoKDg0OGhAQGiwkICQ0LDQsLCwsLCw0LDQsLCwsLCwsNCwsLCwsLCwsLCwsLCwsLCwsLCwsLCwsLCwsLCwsLP/AABEIALcBEwMBIgACEQEDEQH/xAAbAAEAAgMBAQAAAAAAAAAAAAAAAQMCBAUGB//EADgQAAEDAgQEBAYBAwMFAQAAAAEAAhEhMQMSQVEEImFxBYGh8AYykbHB4dETQvEUUmIjM0NykhX/xAAZAQEAAwEBAAAAAAAAAAAAAAAAAQIDBAX/xAAjEQEAAgIDAAICAwEAAAAAAAAAAQIDEQQhMRJRIkETFGEy/9oADAMBAAIRAxEAPwD7iiIgIiICIiAiIgIiICIiAiIgIiICIiAiIgIiICIiAiIgIiICIiAiIgIiICIiAiIgIiICIiAiIgIiICIiAiIgIufx/i+HhUPMdmx6nReb4n4rcScsNGgBkxvKyvmrVrTDaz2iLwP/AO/jOrnvt/C2OG8dxgBUQBFlh/cr9N/6d9evbIvP8J8SD/yN8x/C6/CcczE+U12ND9FvTNS/ksL4b09hsoiLVkIiICIiAiIgIiICIiAiIgIiICIiAiIgIiICIiAiIgIirx8ZrGlzjAFygzc4ASaAXJXkPG/iYuOXAPL/AHHUjWNguf8AEnxCcaW4eZuGJAIFXbu7bLjfKABTNAMmDcTJXJlzb6h14sOu7Jx+LmZ5hFJkGbn7ha/DwaRER0tt5qnFYSZa51DUzIpqrsNsi4tUb06WK47S7aVbIk9x9lsYT6RtRazfxp0sr8N2u6xltC/DNNKq7C4ggy01HumyodGWltO6A1nS6jxOtvRcB8QvBIfzD6Eeeq7fB+K4eJrB0nVeDa7mj1V+DiELopyb1/1zZOLS3nT6Gi8TwniOI2rXEdDUHyXoOB8dY+juU+n6Xbj5VLdT04snFvXuO3WRQCpXS5hERAREQEREBERAREQEREBERAREQEREBEWvx3FtwmF7zQeqiZ13KYjfUI8Q4sYTC8gmLAXJNgvIeM+KuxOYiABytBkdz1Wp4t46/iHgMowT77ri8UZaAXDrIpJvJ07Liy5ZtOo8duLFFe59Q7FkgEDLMjanT8LSxXlwJAzGp5jeZ/t+iue1gygUyg1a0kzYGtJ7rXDZzBzqgGpFfPzWMy2iG5w+ICDNJEkREgXposzhRUGxp09/lUZnDvW0Gn5/S2eHcC0kQQNbH10WMt4WEmb9K9lnhuExYjT3oqGYYBtp9yr2AVPSJvPVUXbDCTa9+/VZh1gLqpjjQ3kUPX3CygT29aH8qqWZb9f2pms2n2Fg1tamkV7rJ1htRErMN1brKa9rqgEzsNO+ytLpvB3PVDTf4PxJ2GYDjTTQ+S9D4d42x4GYwfT9Lx39MGDZZDEj+NfJbY89qeMMnHpd9EDgbKV43gPFXsFDLeq7vCeMtcOai78fKrb3p5+TjXr526qKpmMDVpBCtXRFonxzzGhERWQIiICIiAiIgIiICIiAir4jGDGlxsFr4XieGWB+aAd1E2iPUxWZ8XcXjjDY55/tBPfovBeM+K4mM3maKWYJA7kq7xbxPExXEOMNk5Gt23PVcLi8cxEP0tSK1k60quLLl+XUeO3Fi+Pc+oPGZWPeHNaflBpE0subw/Fukh8EmQCakVqYtt/Kvc64xAcsSKg0EUneT6LWx3ihdMxTKebm0tEVELGW8GI95A0Apyk7XIN9LqwPmGm98wpQ0Hs7pgkVg6yCBIPcenZHVImNp08/T6LOV4ZYGCQ6gpqCSRFoWyylhrUCvai13A0HympB20Ip3K2hUSCKVHQWKrK8MqtIgb9In7zKtDYNLmpH3A+q1W4xcLQdZrtY2P6WxhOzEU0t76U81WV1oJAkVnTrP8KwEU69qm1x7oq2tECAKmD+jorXmBXek6VoqpZE0gz0N/VDJHQa7rFjdtulN1OBb79+kqErJse0dP5UuMUBifvqsWEG9CPWLLJ3NE6gqEpwnECD/I8isy0ETFrdEBpG3vzWeHadNd1KGLGRMd/qrZIFPosdfdVkTboiJbHBcaWGWk9iujw/jrhRwmbHZcggeigmFpXLavksrYqW9h67w3j2vABcC5bpxKwvBMc5pzNK9l4Pil2GC4yV3cfPN/xlw8jjxT8obyIi7XGIiICIiAiIgLHEeAJKo4rjmYdHGD1XmvGfHZOVvy6lZXyxWGtMU2l0PF/G2AZRWV5TiPFGgEuNKxf6DZa3iHF0Ja0ucaALkYrH4jgCeUOEi1tOy4rXtee3bWlaR06L+Je90gQIgQaOJoP5VWLxAYYFO4qadOsfVaGPik4oYDIEkOoA2BW16T9FVitIa6Gkw4EEg01oZmYrRUlpDDGxi7EL+bMJDmyaTFQDb/Ctw3kAhzILWihrMmlQbwFgWvJkyZAmBrNKm4qVhyhxpJpIO8xSaxFJKhMetovALXASIPSpi/SqsEHoHfNS3QzUWK1MN0gAtI0qKAi0bWK2+UzoaVGv8ihBVJXhDi0u6G073obR16q7hXVFZERaCIj0/la5HyhptlMSAQKmRPuitOOIOcSKSRuLyNDCiUwvYBmIkSBIBNqct7K0YdJHcbzv9vVajoxJJEZCcpv5dRBCv4fFLWNBGYgwYkgAG4vH+VWVl7yYvWayJ7V0HVZ4uLAk2FxQisA+qykG/wDmZCpxGkRlcaOPKbHzI91VVljCCAWnUU7fMPeyzZFj9T1lUMcA4EUIP/1P60W9hkGhEfsKJWhhSo6/b7K2JFytcsggGrffXorMLEifSZgiBTbZQJY8yZkbagin8q5pp3VTXUnWPumGA3tSOk90FhmsXFp/nZWOdT7qtzoMmgKyuARp7+iIT/Uj3orHOCrImDt+ViAe/wCENJdUUXW8H8U/ptywS4kQNAuJeawbeS9R8N4bQ2olw1W3H3N+p0x5Gop3G3faaKVEqV7TxRERAREQFxvF34zXBzDyC43XXe8C5A7rheO4zXYZBcA4GgBWWW0RDXFE7cLxfxP+q7oFycQCJJGXrr2VGJjESPtstVjnFpzkUcKSLnSq8+ZmZ3L0IrERqGw7EBIIJippsNFz38XkwnuaQ6XRGWKAVG81NVm7iHFwbhNJDaOdSkCTAtWy1+OGYVJYZLaVbNJAr7IQ01smHyNylx5iK9SCANRSyyOESyMwbJhuWTBaLmtFuYfDtY5pBaS1p5u1SYBoY+/VUccZLYdBa4XiOv1FY8lEymIYNxnAw85jMCRBDaETvU3Vz3AUcRO5EA9fuPMKvxBxc05avaLASSNPYWYxczXFocTA5SDMiJvatLVhVXRhYw+WgP8AaKQRqZsTEqzHxA0ZjNB8vNe1tKj16oRIBjMBR0jWm/cH69FmTtYReprqOx7KEoDy5gdflEkyS2gvO2oK2HODm5oE9KxMSdiDPp9OXwOMWQ10EtOUGkEGSS6JtFCuvh5RUQS6L0pvA81Fulq9sMPFu1smTOUmJiPl3CvawSHZSAZd2OiqLSSCSJ+YO2HSuktmmqvJccxcBSgm0XMHSpVFlrHCZI0MiNYgdQTVQXbU+82mijhjERDgfljSwi9apxAy1iemoI+37UJYPw+cERQg6GZ3mxofotvCxI0InuQK+/otLDdLa0NAZkQToQfTutxgPNQCQIuQTuolMLs4InQwDft+brAMgbE0pNu/RThikU7W1qmIS2sUPbrXrt5KqyHvhpm43k1/iqscdJrE/rqsXWBNt9adNbBU4mOBR0g5SBpNpgmmswg2AYmxnekHZBi2gwToVVw7pobD0jePqokE9QKRSmt0F8zcQdrfZZg3r2VWHizehjzuFiAZ9TPuiCwkm+q7PhfAuyuy4kNI5joOlVp8D4Y5z23APeOy9Rg+FNAIdLgTMGw7Qurj4rWnenJyM1YjW23wWEWsa0nNAuthYsbAAGlFkvVrGo08m07nYiIrIFiZrqskSRoeLYTXM5pAFV47x2X/ACPilyF3/iEYgY5zC6ulrd14M8VmkvcWQTVwp2G5XnZ7Tt6PHp+PrJgJMOoBAm5ceyoxMRpNIDBMCpOaskwsuJ4dxGZthWTSmpJrv6LVxcZstaOYS2Mo6UJtBMrFs1WYwYSQ1xBB5zIBzRYf+s1R2Mf9RGHRrQS6ZLQKEUmhMR5lbWO3nDiZZBbUh2kBuUGtRdaD8D/qGHAAEiBcnLyk+or0U7NKsbiHnFBmDBcNYk6dakdVe7HY4hoeCY5hpBnTeoVuOzDc0DK0y2JtAFQaxNAJ2lQ7DbyPeQYEua2AYIImJAUbhbtPDMc1jeaQJAdBtApQ1NxPmmASMzpLg6QDSCYgbkd53Cx4Xh2tB5yQDmaHAktJtBvHXqo4rh3BgDQDqO9CYOtZrAsNiqphtsY5ouDApJ1toL3sNAnC48gVALmyP9ux/Feq02cYDkOIIy/3AmHQAIPWDrSSr8Q85aDeSyREtNHBu/dQsjh8sf8AEyCf9sRqLCaeavbifKXAZIBbFwBfMN/PyVOLhtaGjD6Ef8CRJob7V3WfCtygsIE6zEG/1/yon7I6beUkggkggyDEHNFCDXQGeyugwKX2rWgPb/C0xgw4QIGoIOgmYFJsesrcwiTE6UJbMGlaaftVleF7mQBEgg233kdysMTV3l3mNNdVMiak1gV0JrHa6FlJFbgkG419fsqp0qOH3JnmEk2OnvZbeC/vGnUU/aoMSTWg0F9Le7qzCAtMRND2pcVp+UlMMmgnmG2aKTrI72WeG9rqTUGeldJ9CE4cmOYDNBpETTQaqp+IGTNGgCQaxaIJ6hVWWPpGYGINutTBupJDgZg/gzeeyqaCLuzC9oIFCaihoVTw39wEOGYwCLTBtqKz/hBsjDDZqR17Xn6H6rFz81Y0kExBqZHRU8PhFuauZrjVpqB2Mz7K2/DWB7y0kVoBUX6KUTOkYDXOsJoLX6AroeDYOd4a5pp3im5juu/wHhTWQWjuSCD5V/C6zMECoAnQ+7rsxcSZ7s4cvLjyDCwwLUgW+yvWDhSpPlf0U4bQKDuvRiNdPOmds5UqFKuoIoUoCwxJpG9eyzWLxIUT4mHB8eaHCsxWoMie2i8D4nw+H8gc5sa9e+q+mcfhSyoJJodhuYXkvFuEcyxaW1uCDPaPVeZmiYnb0uPaJjTzeLgEA8zuYgkV+UNIFIEWJWvxPBMOQtewBsSATNTy0PzGPsupxfDucHNbJaakRlBpr+1zG4TGAthrcNoMiZq6oLZrGkrOLNpq13swhLBhkkkPBoSDNRBIIpBpKu4jiC3EAw45h5UAtBvem7lq8Rg4QGXEAe8OEFlDmcaVnqOwWWNhYcjIHCpkmpdUA36C43TadH9QkB7gPmIMERkaCAK0G09lc9gEnqSOUGh0Mm1PRa+JhSABSCQA+lILqEUIM+mq2sUOe5ucNrAynlqLERMfoJJCtoyvIAAkAwBBq2CS0Vi5p1V+Di0dUSS6lZDulTGlFUQS1zQCHWIJLhrFTc+VircMghxIIMCQZEwIEAijpVZWhTxGDyllJMBzRJFSOalvJTxDmEta9kBvKCJgEDmI2Fvqtl2GJM6nSkyJIjX9qth5cpEnO4CdBF6WUbS0yxsOObMyIvIZ8pE6g0pXRX4fPcy0GDWxpSPXzWoMOJLa0LC0XbYampqArsHFIe8F4zQ0DSS6KV6C3VWlDewMLLlaZitDUCDIPSPwtp4yx84OvbfqdPNa2DiicrxQt5Zm5rBM1qFe97oymJGopQnYmtBVZyvDHh+Ik1gyBJjyjv0ot7cnrHSbmPJc/EYZkQZFPKttTBHVX4PFgh1LAcp0A9zCiUwswswNpECBFus+cR0UNx+YXiSLdeqwdjgmJIxANjaQYrQqrFxYcCAXU9PzChLp4YkX1oRaor5LUY7EmSBIMCsgiTc7xF/yssPiGu5RuBX7rY/0ucyBSBexItr0UJa7yRJFATNaya0vqsmYDpDspgmLAxq2y6XhPhWI8Q40aZJINvYXpuA8PYCHCSKiHakUmtltjwWuxy8itGhwHhbAYfOa5iYFR0v0XTZ4bh5muyiRSSI3Omq3cMTWoussJpF48h9F6OPBWv6ebfNa0+pY3dWAKIRq6IjTnmU5VMKUUoSihSiBERARECCCFVj4YIqAZp7lXIomNpidOBxngOGXEgAHSJnsuZxnwg1zSKGRUOHsFexIUZRK57cakztvXk3j9vl/F/DhBHI4tESW6GI0sI6rlnw0AgZC0wYk08v+UAnzX17EwGkncitYpbRaGJ4NhnsT/dUgi0SFz241o8l015VZ/wCofK4c0Br8KQ2kiukEkCnn2WOG1zmNgO6AxMtmY7kRXfRfQ8fwFhB5eWTBPWmkwudx3wwaHKA6TBmla3WM0tH6bxkpP7eNZiNc5ubDe0uj5v8AcLakRRWswg1wJzBptJ3sfoBUL0PFfDD/AJSw6AwZB85n/Kk/DBIIyQIOafrbQVNlSYt9SvFq/bhYTg7KeUSSBNdY1tYqriMBza0mSBXzqF6Jnwm6AA0CKibDrf3Kyb8NOLctCBTrINNapFLfSZvT7eTZDgQ8wThtMFtjYmRMVrsowsNn/bIzONWuFbc0zoaC3Resb8LzObPUGv8AcATbsqML4WeTnYKt5Rnlpoax0IUxS/0j50+3n8N5Mh1C1wy033kfa0LcxXTDWkGOvMDvS1Pyu7hfDD/lI5dZiQR1iCFdh/CzrvySDSNBNNKKP47z+k/y0+3nG4nLIaSagm5BEzMTtRZsZJpOm4JMAEz0HS69bh/D7GyXA70jzH6WnwxD3Owm4bmtDolw5gN0nDaO5IzVnqHI/wBE42aSARmIvpB97LcwvBsbKHZc3KQRuDUU3Xr8HhMsFrZNqnay2hgkgTTU5fwVvTib9c9+Xrx5Twzwlho/MxzrN1IN6fldzw/w1uGSMgEChvPWLDRdNmFFVllBXTj41aubJyLWVtZEAUA2iPNZuNgRM7VAWYCkLp+Ln2AKQgUwrKilQApQSiIoQlFCIJRQiCUREBERAREQQQoDREfev3UwpUDBzZP40UFsyCBGmqsRNJ218bh5qL6TYnqpZhUGb5tYt5K9FHxhPylS5hmnqsH4Jkfqi2VAKfGD5S1sbDABnXa5UDDJaI2/u/IWyT081KfGNp+U6amDgkfNc1pQSrHMnorXNlQ3Cjsoiuuk/LfatuHRR/TA7rYDUhW1CvyUtw4U5VZlSFOjasBZQsoSERtiphTClSMVMKURCFKIoBERAREQEREEoiICIiAiIgIiICIiAiIgIiICIiAohEQSEREBERAREQEREEIpRBClEQQpREEJCIgSiIid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62000" y="381000"/>
            <a:ext cx="754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Draw a picture to show you know what these words mean.</a:t>
            </a:r>
            <a:endParaRPr lang="en-US" sz="3200" dirty="0"/>
          </a:p>
        </p:txBody>
      </p:sp>
      <p:pic>
        <p:nvPicPr>
          <p:cNvPr id="30722" name="Picture 2" descr="http://openclipart.org/image/800px/svg_to_png/85273/spiral_notebook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48400" y="3200400"/>
            <a:ext cx="1763268" cy="22179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057400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I can use words I learn from a text.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057400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I can use words I learn from a text.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ritingunderpressure.files.wordpress.com/2011/01/tal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2819400"/>
            <a:ext cx="5206151" cy="300037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81000" y="1066800"/>
            <a:ext cx="8229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Tell your partner about a new word you learned last week.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www.sturdyforcommonthings.com/wp-content/uploads/2012/04/85858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1371600"/>
            <a:ext cx="3028950" cy="42576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2286000"/>
            <a:ext cx="685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/>
              <a:t>preferred</a:t>
            </a:r>
            <a:endParaRPr lang="en-US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90600" y="1828800"/>
            <a:ext cx="4343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To choose or like better</a:t>
            </a:r>
          </a:p>
          <a:p>
            <a:r>
              <a:rPr lang="en-US" sz="3200" dirty="0" smtClean="0"/>
              <a:t>than something else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381000"/>
            <a:ext cx="6019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/>
              <a:t>preferred</a:t>
            </a:r>
            <a:endParaRPr lang="en-US" sz="9600" b="1" dirty="0"/>
          </a:p>
        </p:txBody>
      </p:sp>
      <p:pic>
        <p:nvPicPr>
          <p:cNvPr id="22540" name="Picture 12" descr="http://www.yourdictionary.com/images/definitions/lg/choic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3276600"/>
            <a:ext cx="4724400" cy="31328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Cloud Callout 11"/>
          <p:cNvSpPr/>
          <p:nvPr/>
        </p:nvSpPr>
        <p:spPr>
          <a:xfrm>
            <a:off x="5410200" y="1447800"/>
            <a:ext cx="3352800" cy="2362200"/>
          </a:xfrm>
          <a:prstGeom prst="cloudCallou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867400" y="2133600"/>
            <a:ext cx="2590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 like cake better than apples.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1219200"/>
            <a:ext cx="6934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Which do you </a:t>
            </a:r>
            <a:r>
              <a:rPr lang="en-US" sz="5400" b="1" dirty="0" smtClean="0"/>
              <a:t>prefer?</a:t>
            </a:r>
            <a:endParaRPr lang="en-US" sz="2800" b="1" dirty="0"/>
          </a:p>
        </p:txBody>
      </p:sp>
      <p:sp>
        <p:nvSpPr>
          <p:cNvPr id="14342" name="AutoShape 6" descr="data:image/jpeg;base64,/9j/4AAQSkZJRgABAQAAAQABAAD/2wCEAAkGBxQSEhUUEhQWFhUUFBUVFRUVFBQUFBQUFBQXFxUVFRcYHCggGB0lHBQUITEhJSkrLi4uFx8zODMsNygtLisBCgoKDg0OGhAQGiwcHBwsLCwsLCwsLCwsLCwsLCwsLCwsLCwsLCwsLCwsLCwsLCwsLCwsLCwsLCwsLCwsNywsK//AABEIARIAuAMBIgACEQEDEQH/xAAcAAABBQEBAQAAAAAAAAAAAAAEAAECAwUGBwj/xABEEAABAwIDBAYGBwUIAwEAAAABAAIDBBEFEiEGMUFREyJhcYGRMkJ0obGzBxQkNFLB0SNicuHwM0Nzg5KisvEVY4JT/8QAGgEAAwEBAQEAAAAAAAAAAAAAAAECAwQFBv/EACERAQEAAgIDAQEAAwAAAAAAAAABAhEDIRIxQQRRE0Jh/9oADAMBAAIRAxEAPwDyXaP73U+0TfNcs5i0NpPvdT7RN81yz2IJMprpJkAzykEz0ggJJikmQEgop0yAdJJJAOUyZOgGKk1QKk1AOpKKdAMoqSg5AWXTP3JBKTcgEzckmYkgNHaP73U+0TfNcs5q0to/vdT7RN81yzAg1iaydJBK3pNU8pJ0VsFKSdxS2elKZGHD330Hxsl/45++x8j7kvKH40ImRL6R49U+RVDm2TlLSKSeyRCYMlZOkgkSnakUmoBynCYpwgHVb1YVB6AdiUqZpSkQDtTJ2hJBtHaL73U+0TfNcs2y09oR9rqfaJvmuQUcVylaJNniizGwWjT4WT280Xh2HFwudAOK6fCogy4IFnCwdw7QscuR04cP9Z9Ps6MtyMul+0rTgwqNotbMRrbcrpJbDLudyvw7P071VSSm9j6TeHEjsPOyzt26JjII+pstcN08CQmZRDcA0+Y8ldFUgaj0fh2OH5rQgs7hv5fnzSNTR4cw6OYPf8VqnZine3rMBv2a+atjswXOnvv5q+Ke++4Hu+KSb25PFfo5jcCYH5TyNreBA0XBY1s7LTG0jHW4Ot1T/wDQ0XukYv3e9Qq6dkjS0gOB0IIuFrjlYyy45Xzo5RXfbXbBujzS013MGpj3uaOOXmOxcFZbyyubLGz2iUwUlFNCZTJ0yAmVW5TCg5AMEn708YTDUoCYSTpIDZxmHNVVHtE/zXK6DCn5c2Xdrbj2LdiwvPU1DnDQVEx7/wBq5HVGYG7bW5e4jtXPln27ePimuwIlaYxYgAW05W3ghaOGTNN2Hd/X5fms+RnrN3O9IcO1PhR6xB4eduBWbYfXYeT6J04aEjwI3IQZtA8ZrbjfrDxH5rpIWi17/wBdquFIHckj6c1E43vrftbr420PetWhMnqgM7SQfHKdFqRYY0nj4Is0QaNPfa6QBxxcS4uPM2HkBoFpUjD/ADufzVDKO60IKaycKjI2d3irrdiHDrKwSq0aNJECvNPpA2NFnVFOLEayMA9Lm5o4HmOK9LLlTOy41Vyoyx2+bSoFdZt/s/8AVps7B+zlJI5Ndxb3cQuTK2l25MpqpBJJqdMjtUXJwUnIIzRopsbooxFWBBoJ0ikgPVqyECaXf/aSHzeVXkJuPHvtxWjijf2kn+I+3YcxWfexB/610+I96469OelEEYJII36+eh/NVPpbOuN7eI4hHMb1tOB9xRv1PMNNCPekCopTYaA9x/IrSp4weAWOyN8Z0HeNSPC2oWth9QHEDKQf4TbzSNoQwDl8ES2FPDGArSq0naDW2VpCrTSPTh6M56rMqollQ0k6Zeh7J1eHrAfW2KLirBxVRFiW0ODtqoXRu4jQ8QeBC8LxfDJKaV0cgsRuPBw4OC+g6epusfafAYaxmVws4ei8ekw8xzHYqxumOfHt4Q1Oj8aweSllMUo1GrXD0Xt/E1A2W0c1mjJOSISQSMauBVLd6sCATkkz0kG9orReaT/Ef/yKolpeHDh2cveFoTw3mf8A4jz/ALiiHxC2vJcVenPTIhg571qUYG7tWfK/rALSw5iUNoMpQeCn9QtqFcwq8FXEWhmNIUrK59kPI+yZIyushJZUppln1E1ktLlKebtWfLUEnRU1FSSVFpNtd6cFGRyhou7f8Eo5wTcnQLLlkN0FVzZRvtfd2pproZ8ZG4HRXU+MMFrkLzqtxQtOVup4ngF0TNn3GGmnEoe2oLhYOGYFps4EerbTTXeq8b7Z+ct06PaDCI8QgLRbO27o3cQ7l3HcV4zUwOjc5jxZzSWuB4Eb175g2Gtib2rmfpE2Q6YGogH7Ro67R/eNHEfvBVjlplyYb7jyMpJ3NTBaudFo1VtlUVYCgGekk9JAe9VLbSP/AI3f8iq5DvClXv67+Ykd5ZioF2i469HH0Gq4OrmG8G/hxRdE5Nm8iqKU5Tl5bu5GlNlr1c2VZwlT9OnCHvkQk0qHkqEFLUJnItmmtxWVUVGY2CnUS30UXtaxvag9KZSGjtQ3SEoWqqbnRNA+yEj2Q33lB49RFr2v9XJ/uFzZFUstyugnoRPDl8lURlv48hjoJJ32ZvBN+Fu0ld7s/RCnbq65vcu9UH90eC06LZZzBZpa0E3NgST3omPBYmnrvc88ibDyCdyLj4ZLv6PwypdKdL5B/uK2mjSyz4qhrRZoAHJTjrRfVTK28Onnf0k7I9GXVUI6pN5Wj1Sf7wdnPzXnQX0nKWvaQQC0ixB1uDvC8M21wH6nUFrf7N93R9gvq3wNvAhbY1xcuGu3PEKYCi5TCtgg9JNIkgPca6TryW3iR9/9RVMct1n1FdaeUf8AskB7s5Vf1ixsuP678a2hMoyHW6zG1CkapPS2j06rfUIE1F0ulSVBEk5VLpVHOpQsudyDlRa/iQh6guedNy0OgLzbcBxKExqtbG3IzfxKYrCqHBhKhSy3Kz557nXy/VFYY2504bxvVSMre+nSYdS5iF1tHDlCzMFgDW3K1opktrxxFhvJcjieHVDXukac7OXrN8OK6Soqg0XWRiG0fRsOUXPPeUNNa7jHjxA31Vrq4rLp60P9IWKvfu0S0rHOOhwzE76FZm39AJ6UuGrov2jTxsPSHlfyWdT1GUrbjnzsLTuII8wrxrHkw28XcnYp1UBY4tcCCCRqLbioRbl0PMQkTKbwnQHbV1ZmqJ7erPMPKRwRENRcDXULl8VqjHWVJG76xNcf5rlp0s4cAQVz546dPHntvNkUumQMUvBXgXUt5VvTJ2SqAhKsjpShUFUxuVrRkNCzqensrnPSqonWVJAsNFyGPVYjBJ1PDtK36ufKCVxU0TqiU2BNjYfht2qsZ/U8uWpqeweFPdJKBYuzG1t/j2Lu8Hw1rCGgb3AuPP8AqyjhWDCEX3vOhP5DkukwOhuc3Ae88fDgqyu2fFhZ7PiE/RNt2JqAvLc11RtCy90JDPKyO7W5hbhvHgsnXNSIY9i2Xq3WBDieZ4Hq9vElUTwve8ucDcnipsw4jXjyTicr8bz6Rrm3Gncs+WrDOqd6lHUvADGjrHjwaOZW1hsULQMwu8OubgEFuU8ed1aZhZ254TNOoK1cOqbNcTwBPkLoyWmgkuA0A8xp7lz+OH6vC5oOshyju3uPl8UpO0cnJJhbVeH4pG8ZKhrZGE6Bwvl7jvHgr67YWOUZqR4aT/dyHTua79VyrX21GnPn3roMJxFzm2BcC3cefYtnz0yywvXpzVfs/URNL3wvDGvLC4C4DhwNt3jzSXp1TictWyqga1uRlIyRzjo4ytOYWP8AC0jwTq3fO5t5VtF97qfaJvmuVFHVlh7ERtD97qfaJvmuWclZsSurpKsOAI3rSgm5rjMPe/OBGC4n1QCSfALtoaN2UOc1zTycCCscpp18eVyg+B91p09lzjajKbXWjTVl1Gm0yjbIFln1brKxsqZ7LpNJGHWtdJ1GjU6eC3MHwQRNFhd3ElHYdStbrbVGuqLJ7GjQ0AOrvPn2DkFq2DG2GnYs6GW+pSqKhG144M7FHXuqMKm6paeCaskWayXK5TFZwZUwhxQLqdzzlj4b3cGhEV8tmgNFy4gDvKIqLRRgOdlv6rd57SVScJPoIsZEDroNXOO8oNtRLKCYozl5kge5Z1bUGZ2Rvog69pXQ4IeiCJ/1XJluaxC4TDIHdcEd6xdsJ80wHBosO/iuwq6prQXHgL33bhdcBiMuazjvNyfHVa4x5P7uTqY/0Aw21RdNJYgi58bWKHarqcAd3EK3m5N2rxR7aaXJ6T2sY+3BjSbnus6ySEpAbgXsOA33HIpJylj+i4TV7YO0P3up9om+a5AI/aH73U+0TfNcgE3e6vYHFY6d8heBmcG5Sd9he4HuXXVO2sFsp17Mt15NdXCc8dfis8sN3bo4+bxx8XWYni0DzdrbHusgaTFmtcAd3Pl3rGbUA6HTtRLKQOt1hbmjWj8vL07anqRprdGxVIXNxMZCAGy5hy32RcVaOBB7tVHjttjnr26mGfRWtcsOlqweK045VNmm+NlHl+iEmlS6VUSSBS3geocgJWoqaQIOWcI0nKimOBljHK58gg9oZLnRDfW7PBVFXVZiq057loThlKGtuVcyr61gUDJV9XKD/JYWJV/qsO/e7s5BOY7Rly+OLV2gxgPd0bD1R6R5nkOwLMlN/JB08V7Eo0MGoJtyK1k08Xmz88t0O5hRlPDqL6BUCYM1uLcf5qqXFgB1dfyTZ6yy9NoztZut38UlyornE3J7LcLHgkno5+WfaM2hH2up9on+a5ALXxw/aaj2if5rkEm7AhTokxjkm6EIAcBbho2MgG8yPILiMpYG29AEE2N7XvZXYJgQeM8l7cANPEroMNoaaN3FxI9GMOke4cvwq5j1uouXehdJh8bGN6KNjzaMl0jGvFnRhznknd1jlAuALJ67DulA/Zgsb6Tafo2nxMdyEbO+scB9Xo3NAsWl7AbcM2V2hf2m9uACwKysr4nXqGZrf/rC0W7nsAI8Cl5Q9X+gp4JektC3omN0673SOPffctCKvcy2fQfi3t/kox7Txv0niI/eu6W3cTaRvm7uWjHBFIzNE8ObbU3u0fxaXb/9NaqmPHlNXpU5OXC7x7ibK0Eb1TLU9qxqzDJGaxkt7PSYe7+S2dn9lK6pAcWNYw+u8lpPc21z3rnz4vF28f7ZfcBTVKBmqF3bvowmI/t483LK63muE2r2WraVwDmFzXaNfE0vBPLQXCiYqz/T/AE1WBvICEfXDtPuCeTZqsZ1nUs9hvPRPP5Kgg3tq1w3tOmvaOCuYxxZ8+W/SMtWXfoqTGT2ns5XTyPuRlbc8bDQ+S39k4HGcsk9OWJwjPBjm6gJ6Hn5RnMoLBrQXOldqImjcN/WPDRX4n0MERYLPnNru1LWDf58EY+u+pAsiGadwPSTPBy33FrBxt5LlN9yd54niqiJjIgSTvKQapZU4VaCotskt/C8GkLHTOZ1GC4zaZzwAvw1SSNDHD9qqPaJ/muQRKNx1/2qo9on+a5BZhySBwrYmXOu7+tFABdj9GmDCpqg54uyFufLwc+/Vv3b/AIDoNldi5KhofVXjiFiyIGznD97kPevQaOhhpmhsUbWgOtoBci19TvKLnOVptyPmEC9jnk5ebj7gPzUWrmMhT4kG2vzJt8FVS56gWyDJvu/c4nstrZEswxjdXdY3O/dqBwWhALAAD4IPpzVfsBSzek2zr6ujAaf09yswr6P6OBweGvLxucZHNt4NIXTgqJdrbVMgzcGgvfomb77t55kbiVpNCoYbnsG7vVjnJbGjSyD+aw6mue/SM5W/jIuT/APzVuJzZndGNwF39t/Rb+aHeVGVdPFx/aqZT8S+Rx5l7vgLBZ2ObMwVQ/aN6+7pG6P8T63itUmyk1yUbZYS+48o2i2Eq4QTTESsHqtAbKPA6O8NexYeDNY9ogqOkinbISw5XNeQ4ag3Gmq91uhq7DopgOlY11txI1Hcd4VTJhlwz487xuFj6OVrh6EbnNvoQ5gu0g9treJXmbl7PtJsY+ZhZDOWtOpY5oIdxtmGtrjtXBzbB1bZAzowQTbpA4FgHMnePJaYWMM+Oz45OKMuIDQXE7gBcldTQYbDSN6Wr68h/s4Rqb8LjmtWWjFKRTUobJUu9OTfkHM8kds/s83piSTLI0jpJnbmn8DO34KrdJxwuV1PaOHbP1FaelmY7Lpkp2nK0cjIfy/6SXoT6UOaG6taNwa4tA8t57Ull/krpn5v7Xg2PN+1VHtE/zXICy1cat9ZqPaJ/muQdlo5FAavTfoWlAknad+Vh8LkH4rzno1t7G4x9TqmS+oTlk/hdpfw3oOPoGZt/j+o8lZCyw/rlb9FCCRr2hzTdpFxZW8FGlhnO1/UqbXj93zVEmh4DwukJf3m/6UyFh45t81GJ/ad/AaKoSj8TPJVwzgeuEgOpz1b8yT70zpFTDL1R/XFQc9I2Iya5cfxPcT4Gw9wCsEqzDLlLgeD3fG/wCapnrrAnsWT0cZ1Gx011dG9YGG1eZgPErahdomLBTSokIWSawuoCruEbT4jQwpGyzZ6+3FUOxHtRseNLEtn2PzuitFI+2Z7GjMQDr479VOjp46aMMYLNbz3kneSTvJKpOLZXAX1PDmia2HpgC063GYdnG3ane4MJJd0WyW4unWZU1FtBwTpaaPGMaP2mo9on+a5B5kVjn3mo9on+a5BroeQnmUlSFNpQHqP0abXAAU0zgCNInONmuHBhPA8ivUWSg9h7eK+Ygf6C9A2R27dE0RVDiWjRr3AusOT+Pj7klbesyN7/CyFkeR6zvFiEocVZK28eRw5xyD4GyIfKeUg/0lIz/Wf32+LbKts5/FH3oeWrt67x/FFf4Id1YL3vG7+NhZ7ygNGOpGovx3jdry96rkqFlVNcAR1mE62azkN6z5cVAJ1skEcfeWvzcHaE/vDd5j4Lm6zE7cVrVuJskY5jjo4cOB7O1cPi1NILn0m8HDXTtG8KLi6uPm1NN/AMca15Y46XuPHeu7oajNxXidFhksx6g8SbAeK9L2XzwxZZXZnA7+zglZprhyeV02sXByG3JVYd1omns170LiVf1Sp7OT3hN/xOt5qfrb/UHtA5zWtLfxtafE2UxEdFDHKkGKQchmHeNR8FZHUjo2u5gJlQUptWRB27IT77Lq4nZdQvPcTxICohdyzDwNv0XUyYkMtyeCBZ1C2jn6Nx4BwuElye1+ONkYxoPWa42tvtY/yTK5jtjlzzjvjY5PHfvVR7RP81yBDkXjw+1VHtE/zXIFavOTunDlAKQQFjXq0PQ6lmQGhRV0kTs0brHuBB7wV1FDty8D9pGL82ve2/gDouJzJByR7ejs25YTrnb/AJrre8FPJtUwjR9+wyNPLhlXmpUE9DbvZtrGi4Lg2/4WNHvWVW7RMd6JseW/xJ4Lli0JJaGx02Mm+l0N/wCckB0JCpLFW+MJjbTg2qqGghpAvxyi6PwjaOQF3SuJzWseVuxc61oT3Ss3NKxzuN3HUVuPudoHXHYurweuDKdgJsSLnx1Xl8UlitGqxouaALi2izuDrx/Tv26HaDFmgOAdckEealFi4EA14c1xTpC4qwiwBPPQI8Reffc9Dn1pMgcd28XR+J7Ql7crdBbeuellJNzr7vBQzKvCMb+jL4IMt96SoBTK2O60ceP2qp9on+a5AAo7H/vVR7RP81yAuhKV06jdPdASunLlC6YFAWXUrqu6ndASJTXUA5IFAOU1010yAfMouckQolBmKeyQT3QESdUzkzgnTJEFLMSdVKycNQeyuk1Sa1SDUErsnVoakkYrHvvdT7RN81yCPBJJBGend+aZJASTBJJBpBOkkgGcmukkgi4pOSSQZBQKSSAScJkkEa6l/XvSSQEQptSSQZ1Y1JJBE1Okkg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295400" y="2667000"/>
            <a:ext cx="6705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Chocolate ice cream or vanilla ice cream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Apples or bananas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Pencils or markers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Playing inside or playing outside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Reading or writing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828800"/>
            <a:ext cx="6858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/>
              <a:t>promptly</a:t>
            </a:r>
            <a:endParaRPr lang="en-US" sz="11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304800"/>
            <a:ext cx="60198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/>
              <a:t>promptly</a:t>
            </a:r>
            <a:endParaRPr lang="en-US" sz="11500" b="1" dirty="0"/>
          </a:p>
        </p:txBody>
      </p:sp>
      <p:sp>
        <p:nvSpPr>
          <p:cNvPr id="15364" name="AutoShape 4" descr="data:image/jpeg;base64,/9j/4AAQSkZJRgABAQAAAQABAAD/2wCEAAkGBxMTEhQUEhQWFRQVFhgXFRcVGRgXGBcXFhgXGBUXGBcYHCggGBonHBkXITEhJSkrLi4uGCAzODMsNygtLisBCgoKDg0OGhAQGiwkICQ0LDQsLCwsLCw0LDQsLCwsLCwsNCwsLCwsLCwsLCwsLCwsLCwsLCwsLCwsLCwsLCwsLP/AABEIALcBEwMBIgACEQEDEQH/xAAbAAEAAgMBAQAAAAAAAAAAAAAAAQMCBAUGB//EADgQAAEDAgQEBAYBAwMFAQAAAAEAAhEhMQMSQVEEImFxBYGh8AYykbHB4dETQvEUUmIjM0NykhX/xAAZAQEAAwEBAAAAAAAAAAAAAAAAAQIDBAX/xAAjEQEAAgIDAAICAwEAAAAAAAAAAQIDEQQhMRJRIkETFGEy/9oADAMBAAIRAxEAPwD7iiIgIiICIiAiIgIiICIiAiIgIiICIiAiIgIiICIiAiIgIiICIiAiIgIiICIiAiIgIiICIiAiIgIiICIiAiIgIufx/i+HhUPMdmx6nReb4n4rcScsNGgBkxvKyvmrVrTDaz2iLwP/AO/jOrnvt/C2OG8dxgBUQBFlh/cr9N/6d9evbIvP8J8SD/yN8x/C6/CcczE+U12ND9FvTNS/ksL4b09hsoiLVkIiICIiAiIgIiICIiAiIgIiICIiAiIgIiICIiAiIgIirx8ZrGlzjAFygzc4ASaAXJXkPG/iYuOXAPL/AHHUjWNguf8AEnxCcaW4eZuGJAIFXbu7bLjfKABTNAMmDcTJXJlzb6h14sOu7Jx+LmZ5hFJkGbn7ha/DwaRER0tt5qnFYSZa51DUzIpqrsNsi4tUb06WK47S7aVbIk9x9lsYT6RtRazfxp0sr8N2u6xltC/DNNKq7C4ggy01HumyodGWltO6A1nS6jxOtvRcB8QvBIfzD6Eeeq7fB+K4eJrB0nVeDa7mj1V+DiELopyb1/1zZOLS3nT6Gi8TwniOI2rXEdDUHyXoOB8dY+juU+n6Xbj5VLdT04snFvXuO3WRQCpXS5hERAREQEREBERAREQEREBERAREQEREBEWvx3FtwmF7zQeqiZ13KYjfUI8Q4sYTC8gmLAXJNgvIeM+KuxOYiABytBkdz1Wp4t46/iHgMowT77ri8UZaAXDrIpJvJ07Liy5ZtOo8duLFFe59Q7FkgEDLMjanT8LSxXlwJAzGp5jeZ/t+iue1gygUyg1a0kzYGtJ7rXDZzBzqgGpFfPzWMy2iG5w+ICDNJEkREgXposzhRUGxp09/lUZnDvW0Gn5/S2eHcC0kQQNbH10WMt4WEmb9K9lnhuExYjT3oqGYYBtp9yr2AVPSJvPVUXbDCTa9+/VZh1gLqpjjQ3kUPX3CygT29aH8qqWZb9f2pms2n2Fg1tamkV7rJ1htRErMN1brKa9rqgEzsNO+ytLpvB3PVDTf4PxJ2GYDjTTQ+S9D4d42x4GYwfT9Lx39MGDZZDEj+NfJbY89qeMMnHpd9EDgbKV43gPFXsFDLeq7vCeMtcOai78fKrb3p5+TjXr526qKpmMDVpBCtXRFonxzzGhERWQIiICIiAiIgIiICIiAir4jGDGlxsFr4XieGWB+aAd1E2iPUxWZ8XcXjjDY55/tBPfovBeM+K4mM3maKWYJA7kq7xbxPExXEOMNk5Gt23PVcLi8cxEP0tSK1k60quLLl+XUeO3Fi+Pc+oPGZWPeHNaflBpE0subw/Fukh8EmQCakVqYtt/Kvc64xAcsSKg0EUneT6LWx3ihdMxTKebm0tEVELGW8GI95A0Apyk7XIN9LqwPmGm98wpQ0Hs7pgkVg6yCBIPcenZHVImNp08/T6LOV4ZYGCQ6gpqCSRFoWyylhrUCvai13A0HympB20Ip3K2hUSCKVHQWKrK8MqtIgb9In7zKtDYNLmpH3A+q1W4xcLQdZrtY2P6WxhOzEU0t76U81WV1oJAkVnTrP8KwEU69qm1x7oq2tECAKmD+jorXmBXek6VoqpZE0gz0N/VDJHQa7rFjdtulN1OBb79+kqErJse0dP5UuMUBifvqsWEG9CPWLLJ3NE6gqEpwnECD/I8isy0ETFrdEBpG3vzWeHadNd1KGLGRMd/qrZIFPosdfdVkTboiJbHBcaWGWk9iujw/jrhRwmbHZcggeigmFpXLavksrYqW9h67w3j2vABcC5bpxKwvBMc5pzNK9l4Pil2GC4yV3cfPN/xlw8jjxT8obyIi7XGIiICIiAiIgLHEeAJKo4rjmYdHGD1XmvGfHZOVvy6lZXyxWGtMU2l0PF/G2AZRWV5TiPFGgEuNKxf6DZa3iHF0Ja0ucaALkYrH4jgCeUOEi1tOy4rXtee3bWlaR06L+Je90gQIgQaOJoP5VWLxAYYFO4qadOsfVaGPik4oYDIEkOoA2BW16T9FVitIa6Gkw4EEg01oZmYrRUlpDDGxi7EL+bMJDmyaTFQDb/Ctw3kAhzILWihrMmlQbwFgWvJkyZAmBrNKm4qVhyhxpJpIO8xSaxFJKhMetovALXASIPSpi/SqsEHoHfNS3QzUWK1MN0gAtI0qKAi0bWK2+UzoaVGv8ihBVJXhDi0u6G073obR16q7hXVFZERaCIj0/la5HyhptlMSAQKmRPuitOOIOcSKSRuLyNDCiUwvYBmIkSBIBNqct7K0YdJHcbzv9vVajoxJJEZCcpv5dRBCv4fFLWNBGYgwYkgAG4vH+VWVl7yYvWayJ7V0HVZ4uLAk2FxQisA+qykG/wDmZCpxGkRlcaOPKbHzI91VVljCCAWnUU7fMPeyzZFj9T1lUMcA4EUIP/1P60W9hkGhEfsKJWhhSo6/b7K2JFytcsggGrffXorMLEifSZgiBTbZQJY8yZkbagin8q5pp3VTXUnWPumGA3tSOk90FhmsXFp/nZWOdT7qtzoMmgKyuARp7+iIT/Uj3orHOCrImDt+ViAe/wCENJdUUXW8H8U/ptywS4kQNAuJeawbeS9R8N4bQ2olw1W3H3N+p0x5Gop3G3faaKVEqV7TxRERAREQFxvF34zXBzDyC43XXe8C5A7rheO4zXYZBcA4GgBWWW0RDXFE7cLxfxP+q7oFycQCJJGXrr2VGJjESPtstVjnFpzkUcKSLnSq8+ZmZ3L0IrERqGw7EBIIJippsNFz38XkwnuaQ6XRGWKAVG81NVm7iHFwbhNJDaOdSkCTAtWy1+OGYVJYZLaVbNJAr7IQ01smHyNylx5iK9SCANRSyyOESyMwbJhuWTBaLmtFuYfDtY5pBaS1p5u1SYBoY+/VUccZLYdBa4XiOv1FY8lEymIYNxnAw85jMCRBDaETvU3Vz3AUcRO5EA9fuPMKvxBxc05avaLASSNPYWYxczXFocTA5SDMiJvatLVhVXRhYw+WgP8AaKQRqZsTEqzHxA0ZjNB8vNe1tKj16oRIBjMBR0jWm/cH69FmTtYReprqOx7KEoDy5gdflEkyS2gvO2oK2HODm5oE9KxMSdiDPp9OXwOMWQ10EtOUGkEGSS6JtFCuvh5RUQS6L0pvA81Fulq9sMPFu1smTOUmJiPl3CvawSHZSAZd2OiqLSSCSJ+YO2HSuktmmqvJccxcBSgm0XMHSpVFlrHCZI0MiNYgdQTVQXbU+82mijhjERDgfljSwi9apxAy1iemoI+37UJYPw+cERQg6GZ3mxofotvCxI0InuQK+/otLDdLa0NAZkQToQfTutxgPNQCQIuQTuolMLs4InQwDft+brAMgbE0pNu/RThikU7W1qmIS2sUPbrXrt5KqyHvhpm43k1/iqscdJrE/rqsXWBNt9adNbBU4mOBR0g5SBpNpgmmswg2AYmxnekHZBi2gwToVVw7pobD0jePqokE9QKRSmt0F8zcQdrfZZg3r2VWHizehjzuFiAZ9TPuiCwkm+q7PhfAuyuy4kNI5joOlVp8D4Y5z23APeOy9Rg+FNAIdLgTMGw7Qurj4rWnenJyM1YjW23wWEWsa0nNAuthYsbAAGlFkvVrGo08m07nYiIrIFiZrqskSRoeLYTXM5pAFV47x2X/ACPilyF3/iEYgY5zC6ulrd14M8VmkvcWQTVwp2G5XnZ7Tt6PHp+PrJgJMOoBAm5ceyoxMRpNIDBMCpOaskwsuJ4dxGZthWTSmpJrv6LVxcZstaOYS2Mo6UJtBMrFs1WYwYSQ1xBB5zIBzRYf+s1R2Mf9RGHRrQS6ZLQKEUmhMR5lbWO3nDiZZBbUh2kBuUGtRdaD8D/qGHAAEiBcnLyk+or0U7NKsbiHnFBmDBcNYk6dakdVe7HY4hoeCY5hpBnTeoVuOzDc0DK0y2JtAFQaxNAJ2lQ7DbyPeQYEua2AYIImJAUbhbtPDMc1jeaQJAdBtApQ1NxPmmASMzpLg6QDSCYgbkd53Cx4Xh2tB5yQDmaHAktJtBvHXqo4rh3BgDQDqO9CYOtZrAsNiqphtsY5ouDApJ1toL3sNAnC48gVALmyP9ux/Feq02cYDkOIIy/3AmHQAIPWDrSSr8Q85aDeSyREtNHBu/dQsjh8sf8AEyCf9sRqLCaeavbifKXAZIBbFwBfMN/PyVOLhtaGjD6Ef8CRJob7V3WfCtygsIE6zEG/1/yon7I6beUkggkggyDEHNFCDXQGeyugwKX2rWgPb/C0xgw4QIGoIOgmYFJsesrcwiTE6UJbMGlaaftVleF7mQBEgg233kdysMTV3l3mNNdVMiak1gV0JrHa6FlJFbgkG419fsqp0qOH3JnmEk2OnvZbeC/vGnUU/aoMSTWg0F9Le7qzCAtMRND2pcVp+UlMMmgnmG2aKTrI72WeG9rqTUGeldJ9CE4cmOYDNBpETTQaqp+IGTNGgCQaxaIJ6hVWWPpGYGINutTBupJDgZg/gzeeyqaCLuzC9oIFCaihoVTw39wEOGYwCLTBtqKz/hBsjDDZqR17Xn6H6rFz81Y0kExBqZHRU8PhFuauZrjVpqB2Mz7K2/DWB7y0kVoBUX6KUTOkYDXOsJoLX6AroeDYOd4a5pp3im5juu/wHhTWQWjuSCD5V/C6zMECoAnQ+7rsxcSZ7s4cvLjyDCwwLUgW+yvWDhSpPlf0U4bQKDuvRiNdPOmds5UqFKuoIoUoCwxJpG9eyzWLxIUT4mHB8eaHCsxWoMie2i8D4nw+H8gc5sa9e+q+mcfhSyoJJodhuYXkvFuEcyxaW1uCDPaPVeZmiYnb0uPaJjTzeLgEA8zuYgkV+UNIFIEWJWvxPBMOQtewBsSATNTy0PzGPsupxfDucHNbJaakRlBpr+1zG4TGAthrcNoMiZq6oLZrGkrOLNpq13swhLBhkkkPBoSDNRBIIpBpKu4jiC3EAw45h5UAtBvem7lq8Rg4QGXEAe8OEFlDmcaVnqOwWWNhYcjIHCpkmpdUA36C43TadH9QkB7gPmIMERkaCAK0G09lc9gEnqSOUGh0Mm1PRa+JhSABSCQA+lILqEUIM+mq2sUOe5ucNrAynlqLERMfoJJCtoyvIAAkAwBBq2CS0Vi5p1V+Di0dUSS6lZDulTGlFUQS1zQCHWIJLhrFTc+VircMghxIIMCQZEwIEAijpVZWhTxGDyllJMBzRJFSOalvJTxDmEta9kBvKCJgEDmI2Fvqtl2GJM6nSkyJIjX9qth5cpEnO4CdBF6WUbS0yxsOObMyIvIZ8pE6g0pXRX4fPcy0GDWxpSPXzWoMOJLa0LC0XbYampqArsHFIe8F4zQ0DSS6KV6C3VWlDewMLLlaZitDUCDIPSPwtp4yx84OvbfqdPNa2DiicrxQt5Zm5rBM1qFe97oymJGopQnYmtBVZyvDHh+Ik1gyBJjyjv0ot7cnrHSbmPJc/EYZkQZFPKttTBHVX4PFgh1LAcp0A9zCiUwswswNpECBFus+cR0UNx+YXiSLdeqwdjgmJIxANjaQYrQqrFxYcCAXU9PzChLp4YkX1oRaor5LUY7EmSBIMCsgiTc7xF/yssPiGu5RuBX7rY/0ucyBSBexItr0UJa7yRJFATNaya0vqsmYDpDspgmLAxq2y6XhPhWI8Q40aZJINvYXpuA8PYCHCSKiHakUmtltjwWuxy8itGhwHhbAYfOa5iYFR0v0XTZ4bh5muyiRSSI3Omq3cMTWoussJpF48h9F6OPBWv6ebfNa0+pY3dWAKIRq6IjTnmU5VMKUUoSihSiBERARECCCFVj4YIqAZp7lXIomNpidOBxngOGXEgAHSJnsuZxnwg1zSKGRUOHsFexIUZRK57cakztvXk3j9vl/F/DhBHI4tESW6GI0sI6rlnw0AgZC0wYk08v+UAnzX17EwGkncitYpbRaGJ4NhnsT/dUgi0SFz241o8l015VZ/wCofK4c0Br8KQ2kiukEkCnn2WOG1zmNgO6AxMtmY7kRXfRfQ8fwFhB5eWTBPWmkwudx3wwaHKA6TBmla3WM0tH6bxkpP7eNZiNc5ubDe0uj5v8AcLakRRWswg1wJzBptJ3sfoBUL0PFfDD/AJSw6AwZB85n/Kk/DBIIyQIOafrbQVNlSYt9SvFq/bhYTg7KeUSSBNdY1tYqriMBza0mSBXzqF6Jnwm6AA0CKibDrf3Kyb8NOLctCBTrINNapFLfSZvT7eTZDgQ8wThtMFtjYmRMVrsowsNn/bIzONWuFbc0zoaC3Resb8LzObPUGv8AcATbsqML4WeTnYKt5Rnlpoax0IUxS/0j50+3n8N5Mh1C1wy033kfa0LcxXTDWkGOvMDvS1Pyu7hfDD/lI5dZiQR1iCFdh/CzrvySDSNBNNKKP47z+k/y0+3nG4nLIaSagm5BEzMTtRZsZJpOm4JMAEz0HS69bh/D7GyXA70jzH6WnwxD3Owm4bmtDolw5gN0nDaO5IzVnqHI/wBE42aSARmIvpB97LcwvBsbKHZc3KQRuDUU3Xr8HhMsFrZNqnay2hgkgTTU5fwVvTib9c9+Xrx5Twzwlho/MxzrN1IN6fldzw/w1uGSMgEChvPWLDRdNmFFVllBXTj41aubJyLWVtZEAUA2iPNZuNgRM7VAWYCkLp+Ln2AKQgUwrKilQApQSiIoQlFCIJRQiCUREBERAREQQQoDREfev3UwpUDBzZP40UFsyCBGmqsRNJ218bh5qL6TYnqpZhUGb5tYt5K9FHxhPylS5hmnqsH4Jkfqi2VAKfGD5S1sbDABnXa5UDDJaI2/u/IWyT081KfGNp+U6amDgkfNc1pQSrHMnorXNlQ3Cjsoiuuk/LfatuHRR/TA7rYDUhW1CvyUtw4U5VZlSFOjasBZQsoSERtiphTClSMVMKURCFKIoBERAREQEREEoiICIiAiIgIiICIiAiIgIiICIiAohEQSEREBERAREQEREEIpRBClEQQpREEJCIgSiIid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57400" y="2057400"/>
            <a:ext cx="502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To do something right now</a:t>
            </a:r>
            <a:endParaRPr lang="en-US" sz="3200" dirty="0"/>
          </a:p>
        </p:txBody>
      </p:sp>
      <p:pic>
        <p:nvPicPr>
          <p:cNvPr id="5" name="Picture 10" descr="http://media02.hongkiat.com/more-design-projects/on-tim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3048000"/>
            <a:ext cx="4762500" cy="30003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385</Words>
  <Application>Microsoft Office PowerPoint</Application>
  <PresentationFormat>On-screen Show (4:3)</PresentationFormat>
  <Paragraphs>77</Paragraphs>
  <Slides>16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Susan</dc:creator>
  <cp:lastModifiedBy>st</cp:lastModifiedBy>
  <cp:revision>44</cp:revision>
  <dcterms:created xsi:type="dcterms:W3CDTF">2013-09-20T22:58:17Z</dcterms:created>
  <dcterms:modified xsi:type="dcterms:W3CDTF">2014-02-11T21:45:17Z</dcterms:modified>
</cp:coreProperties>
</file>