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615499" cy="342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7871" y="1720900"/>
            <a:ext cx="4556128" cy="342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