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034" y="-14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E46-AB6F-4B4F-AA2D-D18EF59907D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E313-38D4-4955-B9F0-CDDC1AE8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E46-AB6F-4B4F-AA2D-D18EF59907D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E313-38D4-4955-B9F0-CDDC1AE8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E46-AB6F-4B4F-AA2D-D18EF59907D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E313-38D4-4955-B9F0-CDDC1AE8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E46-AB6F-4B4F-AA2D-D18EF59907D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E313-38D4-4955-B9F0-CDDC1AE8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E46-AB6F-4B4F-AA2D-D18EF59907D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E313-38D4-4955-B9F0-CDDC1AE8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E46-AB6F-4B4F-AA2D-D18EF59907D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E313-38D4-4955-B9F0-CDDC1AE8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E46-AB6F-4B4F-AA2D-D18EF59907D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E313-38D4-4955-B9F0-CDDC1AE8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E46-AB6F-4B4F-AA2D-D18EF59907D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E313-38D4-4955-B9F0-CDDC1AE8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E46-AB6F-4B4F-AA2D-D18EF59907D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E313-38D4-4955-B9F0-CDDC1AE8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E46-AB6F-4B4F-AA2D-D18EF59907D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E313-38D4-4955-B9F0-CDDC1AE8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E46-AB6F-4B4F-AA2D-D18EF59907D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E313-38D4-4955-B9F0-CDDC1AE8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21E46-AB6F-4B4F-AA2D-D18EF59907DC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E313-38D4-4955-B9F0-CDDC1AE8A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v/ss57113ff6b4839" TargetMode="External"/><Relationship Id="rId2" Type="http://schemas.openxmlformats.org/officeDocument/2006/relationships/hyperlink" Target="https://safeshare.tv/submit?url=https://www.youtube.com/watch?v=kWxnadQI5Q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430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600" b="1" dirty="0" smtClean="0">
                <a:latin typeface="Century Gothic" pitchFamily="34" charset="0"/>
              </a:rPr>
              <a:t>Zebra</a:t>
            </a:r>
            <a:endParaRPr lang="en-US" sz="9600" dirty="0"/>
          </a:p>
        </p:txBody>
      </p:sp>
      <p:pic>
        <p:nvPicPr>
          <p:cNvPr id="6" name="Picture 2" descr="http://kindersay.com/files/images/zeb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4999"/>
            <a:ext cx="5558307" cy="4434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i.wired.co.uk/1920x1280/w_z/zebra-mi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yxer1oddsf1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19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zambiatourism.com/media/zebras_burch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066"/>
            <a:ext cx="9144000" cy="6392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15X4p3S2zL._SY355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457200"/>
            <a:ext cx="5410200" cy="568231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2953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</p:txBody>
      </p:sp>
      <p:pic>
        <p:nvPicPr>
          <p:cNvPr id="4" name="Picture 3" descr="Zebra-Facts-For-Kids-624x345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914400"/>
            <a:ext cx="689113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5334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Zebras for Kids: Learn All About Zebras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 User</cp:lastModifiedBy>
  <cp:revision>8</cp:revision>
  <dcterms:created xsi:type="dcterms:W3CDTF">2016-04-15T15:49:34Z</dcterms:created>
  <dcterms:modified xsi:type="dcterms:W3CDTF">2016-04-18T13:23:08Z</dcterms:modified>
</cp:coreProperties>
</file>