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C558-1C83-4886-8D42-ADBB5F3D810C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AE4C-AF7D-4F41-9EEF-6866EA2C7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afeshare.tv/v/DhVKdhtKBF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362200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X-ray</a:t>
            </a:r>
            <a:endParaRPr lang="en-US" sz="9600" dirty="0"/>
          </a:p>
        </p:txBody>
      </p:sp>
      <p:pic>
        <p:nvPicPr>
          <p:cNvPr id="5" name="Picture 8" descr="https://upload.wikimedia.org/wikipedia/commons/1/19/01_16_X-ray_of_H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19200"/>
            <a:ext cx="3441196" cy="4042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t-Lateral-Foot-Xray-10-1-2013-300x2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838200"/>
            <a:ext cx="5867400" cy="486994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ot2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143000"/>
            <a:ext cx="60579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c0/7d/b8/c07db896a7fce8acecf4a823bb1818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559041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iddletownimaging.com/wp-content/uploads/sites/98/2014/07/Digital-X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5910341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24200" y="5562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entury Gothic" pitchFamily="34" charset="0"/>
              </a:rPr>
              <a:t>X-ray machine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4800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Getting an X-ray</a:t>
            </a:r>
            <a:endParaRPr lang="en-US" dirty="0"/>
          </a:p>
        </p:txBody>
      </p:sp>
      <p:pic>
        <p:nvPicPr>
          <p:cNvPr id="19458" name="Picture 2" descr="http://kidshealth.org/EN/images/headers/K-testXray-enHD-A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8305802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3</cp:revision>
  <dcterms:created xsi:type="dcterms:W3CDTF">2016-04-15T19:05:00Z</dcterms:created>
  <dcterms:modified xsi:type="dcterms:W3CDTF">2016-04-18T13:24:00Z</dcterms:modified>
</cp:coreProperties>
</file>