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48JcNH1SR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h8NEltCac&amp;nohtml5=False&amp;nohtml5=Fal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57150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Queen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7" name="Picture 14" descr="https://s3.amazonaws.com/piktochartv2-dev/v2/uploads/5c1c850f-c1ff-405f-bfae-c4b270e76e8a/82bb989ceb3cc8cc000cec490df107b0bc714946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1716"/>
            <a:ext cx="3733800" cy="510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s-media-cache-ak0.pinimg.com/236x/eb/64/9e/eb649e8348dedca189fba2b9941e5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431422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30" name="Picture 6" descr="http://www.cidadevirtual.pt/poge/kings/images/19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66267"/>
            <a:ext cx="2514600" cy="4109577"/>
          </a:xfrm>
          <a:prstGeom prst="rect">
            <a:avLst/>
          </a:prstGeom>
          <a:noFill/>
        </p:spPr>
      </p:pic>
      <p:pic>
        <p:nvPicPr>
          <p:cNvPr id="26632" name="Picture 8" descr="https://s-media-cache-ak0.pinimg.com/236x/e2/ff/4c/e2ff4c511870863346b2129ec0454c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"/>
            <a:ext cx="2590800" cy="307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www.7ware.com/Group/Group486/Catalog/55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upload.wikimedia.org/wikipedia/commons/1/10/King_Haakon_VII_and_Queen_Ma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1530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48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2057400" y="55626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https://www.youtube.com/watch?v=S48JcNH1SRM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Queen Elizabeth II Coronation Ceremony</a:t>
            </a:r>
          </a:p>
          <a:p>
            <a:pPr algn="ctr"/>
            <a:r>
              <a:rPr lang="en-US" sz="1400" dirty="0" smtClean="0"/>
              <a:t>(Black and white version, no sound, short)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86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4864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3"/>
              </a:rPr>
              <a:t>www.youtube.com/watch?v=Ssh8NEltCac&amp;nohtml5=False&amp;nohtml5=False#t=1346.648454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Queen Elizabeth II Coronation Ceremony</a:t>
            </a:r>
          </a:p>
          <a:p>
            <a:pPr algn="ctr"/>
            <a:r>
              <a:rPr lang="en-US" sz="1400" dirty="0" smtClean="0"/>
              <a:t>(This version is in color with music and narration.  It is very long, but portions could be viewed.)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Queen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29</cp:revision>
  <dcterms:created xsi:type="dcterms:W3CDTF">2016-04-02T11:25:12Z</dcterms:created>
  <dcterms:modified xsi:type="dcterms:W3CDTF">2016-04-11T20:56:31Z</dcterms:modified>
</cp:coreProperties>
</file>