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2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72" y="-5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271D-96A1-46DF-8644-425CA20CA77A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EC7-019E-4CD7-802A-2E94E6E3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271D-96A1-46DF-8644-425CA20CA77A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EC7-019E-4CD7-802A-2E94E6E3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271D-96A1-46DF-8644-425CA20CA77A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EC7-019E-4CD7-802A-2E94E6E3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271D-96A1-46DF-8644-425CA20CA77A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EC7-019E-4CD7-802A-2E94E6E3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271D-96A1-46DF-8644-425CA20CA77A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EC7-019E-4CD7-802A-2E94E6E3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271D-96A1-46DF-8644-425CA20CA77A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EC7-019E-4CD7-802A-2E94E6E3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271D-96A1-46DF-8644-425CA20CA77A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EC7-019E-4CD7-802A-2E94E6E3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271D-96A1-46DF-8644-425CA20CA77A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EC7-019E-4CD7-802A-2E94E6E3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271D-96A1-46DF-8644-425CA20CA77A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EC7-019E-4CD7-802A-2E94E6E3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271D-96A1-46DF-8644-425CA20CA77A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EC7-019E-4CD7-802A-2E94E6E3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271D-96A1-46DF-8644-425CA20CA77A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EC7-019E-4CD7-802A-2E94E6E3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271D-96A1-46DF-8644-425CA20CA77A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D9EC7-019E-4CD7-802A-2E94E6E3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Variant Vowels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27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16764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chemeClr val="accent1"/>
                </a:solidFill>
                <a:latin typeface="Century Gothic" pitchFamily="34" charset="0"/>
              </a:rPr>
              <a:t>u</a:t>
            </a:r>
            <a:r>
              <a:rPr lang="en-US" sz="8000" b="1" dirty="0" smtClean="0">
                <a:latin typeface="Century Gothic" pitchFamily="34" charset="0"/>
              </a:rPr>
              <a:t>ll</a:t>
            </a:r>
            <a:endParaRPr lang="en-US" sz="8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0198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chemeClr val="accent1"/>
                </a:solidFill>
                <a:latin typeface="Century Gothic" pitchFamily="34" charset="0"/>
              </a:rPr>
              <a:t>oo</a:t>
            </a:r>
            <a:r>
              <a:rPr lang="en-US" sz="8000" b="1" dirty="0" smtClean="0">
                <a:latin typeface="Century Gothic" pitchFamily="34" charset="0"/>
              </a:rPr>
              <a:t>k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3074" name="Picture 2" descr="http://kindersay.com/files/images/b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3856552" cy="3076575"/>
          </a:xfrm>
          <a:prstGeom prst="rect">
            <a:avLst/>
          </a:prstGeom>
          <a:noFill/>
        </p:spPr>
      </p:pic>
      <p:pic>
        <p:nvPicPr>
          <p:cNvPr id="3076" name="Picture 4" descr="http://pngimg.com/upload/book_PNG21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486400"/>
            <a:ext cx="3448050" cy="1626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3810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chemeClr val="accent1"/>
                </a:solidFill>
                <a:latin typeface="Century Gothic" pitchFamily="34" charset="0"/>
              </a:rPr>
              <a:t>u</a:t>
            </a:r>
            <a:r>
              <a:rPr lang="en-US" sz="8000" b="1" dirty="0" smtClean="0">
                <a:latin typeface="Century Gothic" pitchFamily="34" charset="0"/>
              </a:rPr>
              <a:t>ll</a:t>
            </a:r>
            <a:endParaRPr lang="en-US" sz="80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2050" name="Picture 2" descr="http://kindersay.com/files/images/b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534902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5240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chemeClr val="accent1"/>
                </a:solidFill>
                <a:latin typeface="Century Gothic" pitchFamily="34" charset="0"/>
              </a:rPr>
              <a:t>oo</a:t>
            </a:r>
            <a:r>
              <a:rPr lang="en-US" sz="8000" b="1" dirty="0" smtClean="0">
                <a:latin typeface="Century Gothic" pitchFamily="34" charset="0"/>
              </a:rPr>
              <a:t>k</a:t>
            </a:r>
            <a:endParaRPr lang="en-US" sz="80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pngimg.com/upload/book_PNG21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3581400"/>
            <a:ext cx="6572250" cy="3099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Variant Vowels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s-Family Blends</dc:title>
  <dc:creator>ST User</dc:creator>
  <cp:lastModifiedBy>ST User</cp:lastModifiedBy>
  <cp:revision>12</cp:revision>
  <dcterms:created xsi:type="dcterms:W3CDTF">2016-05-06T15:33:41Z</dcterms:created>
  <dcterms:modified xsi:type="dcterms:W3CDTF">2016-05-12T20:12:01Z</dcterms:modified>
</cp:coreProperties>
</file>