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9" r:id="rId5"/>
    <p:sldId id="262" r:id="rId6"/>
    <p:sldId id="263" r:id="rId7"/>
    <p:sldId id="266" r:id="rId8"/>
    <p:sldId id="267" r:id="rId9"/>
    <p:sldId id="268" r:id="rId10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72" y="-5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271D-96A1-46DF-8644-425CA20CA77A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1271D-96A1-46DF-8644-425CA20CA77A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D9EC7-019E-4CD7-802A-2E94E6E30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Variant Vowels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26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86200" y="838200"/>
            <a:ext cx="251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1" dirty="0" smtClean="0">
                <a:latin typeface="Century Gothic" pitchFamily="34" charset="0"/>
              </a:rPr>
              <a:t>sl</a:t>
            </a:r>
            <a:r>
              <a:rPr lang="en-US" sz="8000" b="1" dirty="0" smtClean="0">
                <a:solidFill>
                  <a:schemeClr val="accent1"/>
                </a:solidFill>
                <a:latin typeface="Century Gothic" pitchFamily="34" charset="0"/>
              </a:rPr>
              <a:t>o</a:t>
            </a:r>
            <a:r>
              <a:rPr lang="en-US" sz="8000" b="1" dirty="0" smtClean="0">
                <a:latin typeface="Century Gothic" pitchFamily="34" charset="0"/>
              </a:rPr>
              <a:t>th</a:t>
            </a:r>
            <a:endParaRPr lang="en-US" sz="80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33528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Century Gothic" pitchFamily="34" charset="0"/>
              </a:rPr>
              <a:t>cl</a:t>
            </a:r>
            <a:r>
              <a:rPr lang="en-US" sz="8000" b="1" dirty="0" smtClean="0">
                <a:solidFill>
                  <a:schemeClr val="accent1"/>
                </a:solidFill>
                <a:latin typeface="Century Gothic" pitchFamily="34" charset="0"/>
              </a:rPr>
              <a:t>aw</a:t>
            </a:r>
            <a:endParaRPr lang="en-US" sz="8000" b="1" dirty="0"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59436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1" dirty="0" smtClean="0">
                <a:latin typeface="Century Gothic" pitchFamily="34" charset="0"/>
              </a:rPr>
              <a:t>v</a:t>
            </a:r>
            <a:r>
              <a:rPr lang="en-US" sz="8000" b="1" dirty="0" smtClean="0">
                <a:solidFill>
                  <a:schemeClr val="accent1"/>
                </a:solidFill>
                <a:latin typeface="Century Gothic" pitchFamily="34" charset="0"/>
              </a:rPr>
              <a:t>au</a:t>
            </a:r>
            <a:r>
              <a:rPr lang="en-US" sz="8000" b="1" dirty="0" smtClean="0">
                <a:latin typeface="Century Gothic" pitchFamily="34" charset="0"/>
              </a:rPr>
              <a:t>lt</a:t>
            </a:r>
            <a:endParaRPr lang="en-US" sz="80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8" name="Picture 7" descr="download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609600"/>
            <a:ext cx="2466975" cy="1847850"/>
          </a:xfrm>
          <a:prstGeom prst="rect">
            <a:avLst/>
          </a:prstGeom>
        </p:spPr>
      </p:pic>
      <p:pic>
        <p:nvPicPr>
          <p:cNvPr id="10" name="Picture 9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3124200"/>
            <a:ext cx="2619375" cy="1743075"/>
          </a:xfrm>
          <a:prstGeom prst="rect">
            <a:avLst/>
          </a:prstGeom>
        </p:spPr>
      </p:pic>
      <p:pic>
        <p:nvPicPr>
          <p:cNvPr id="12" name="Picture 11" descr="images (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5715000"/>
            <a:ext cx="2324100" cy="19621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895600"/>
            <a:ext cx="1847850" cy="2466975"/>
          </a:xfrm>
          <a:prstGeom prst="rect">
            <a:avLst/>
          </a:prstGeom>
        </p:spPr>
      </p:pic>
      <p:pic>
        <p:nvPicPr>
          <p:cNvPr id="3" name="Picture 2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685800"/>
            <a:ext cx="2571750" cy="1781175"/>
          </a:xfrm>
          <a:prstGeom prst="rect">
            <a:avLst/>
          </a:prstGeom>
        </p:spPr>
      </p:pic>
      <p:pic>
        <p:nvPicPr>
          <p:cNvPr id="4" name="Picture 3" descr="images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6019800"/>
            <a:ext cx="2619375" cy="1743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9000" y="1066800"/>
            <a:ext cx="312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Century Gothic" pitchFamily="34" charset="0"/>
              </a:rPr>
              <a:t>s</a:t>
            </a:r>
            <a:r>
              <a:rPr lang="en-US" sz="8000" b="1" dirty="0" smtClean="0">
                <a:solidFill>
                  <a:schemeClr val="accent1"/>
                </a:solidFill>
                <a:latin typeface="Century Gothic" pitchFamily="34" charset="0"/>
              </a:rPr>
              <a:t>al</a:t>
            </a:r>
            <a:r>
              <a:rPr lang="en-US" sz="8000" b="1" dirty="0" smtClean="0">
                <a:latin typeface="Century Gothic" pitchFamily="34" charset="0"/>
              </a:rPr>
              <a:t>t</a:t>
            </a:r>
            <a:endParaRPr lang="en-US" sz="8000" b="1" dirty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3505200"/>
            <a:ext cx="312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Century Gothic" pitchFamily="34" charset="0"/>
              </a:rPr>
              <a:t>st</a:t>
            </a:r>
            <a:r>
              <a:rPr lang="en-US" sz="8000" b="1" dirty="0" smtClean="0">
                <a:solidFill>
                  <a:schemeClr val="accent1"/>
                </a:solidFill>
                <a:latin typeface="Century Gothic" pitchFamily="34" charset="0"/>
              </a:rPr>
              <a:t>all</a:t>
            </a:r>
            <a:endParaRPr lang="en-US" sz="8000" b="1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6248400"/>
            <a:ext cx="327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Century Gothic" pitchFamily="34" charset="0"/>
              </a:rPr>
              <a:t>ch</a:t>
            </a:r>
            <a:r>
              <a:rPr lang="en-US" sz="8000" b="1" dirty="0" smtClean="0">
                <a:solidFill>
                  <a:schemeClr val="accent1"/>
                </a:solidFill>
                <a:latin typeface="Century Gothic" pitchFamily="34" charset="0"/>
              </a:rPr>
              <a:t>al</a:t>
            </a:r>
            <a:r>
              <a:rPr lang="en-US" sz="8000" b="1" dirty="0" smtClean="0">
                <a:latin typeface="Century Gothic" pitchFamily="34" charset="0"/>
              </a:rPr>
              <a:t>k</a:t>
            </a:r>
            <a:endParaRPr lang="en-US" sz="8000" b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0" y="3810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Century Gothic" pitchFamily="34" charset="0"/>
              </a:rPr>
              <a:t>sl</a:t>
            </a:r>
            <a:r>
              <a:rPr lang="en-US" sz="8000" b="1" dirty="0" smtClean="0">
                <a:solidFill>
                  <a:schemeClr val="accent1"/>
                </a:solidFill>
                <a:latin typeface="Century Gothic" pitchFamily="34" charset="0"/>
              </a:rPr>
              <a:t>o</a:t>
            </a:r>
            <a:r>
              <a:rPr lang="en-US" sz="8000" b="1" dirty="0" smtClean="0">
                <a:solidFill>
                  <a:schemeClr val="tx2"/>
                </a:solidFill>
                <a:latin typeface="Century Gothic" pitchFamily="34" charset="0"/>
              </a:rPr>
              <a:t>th</a:t>
            </a:r>
            <a:endParaRPr lang="en-US" sz="80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4" name="Picture 3" descr="download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905000"/>
            <a:ext cx="5312790" cy="39794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0" y="3810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Century Gothic" pitchFamily="34" charset="0"/>
              </a:rPr>
              <a:t>cl</a:t>
            </a:r>
            <a:r>
              <a:rPr lang="en-US" sz="8000" b="1" dirty="0" smtClean="0">
                <a:solidFill>
                  <a:schemeClr val="accent1"/>
                </a:solidFill>
                <a:latin typeface="Century Gothic" pitchFamily="34" charset="0"/>
              </a:rPr>
              <a:t>aw</a:t>
            </a:r>
            <a:endParaRPr lang="en-US" sz="80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5" name="Picture 4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209800"/>
            <a:ext cx="5610902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0" y="3810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Century Gothic" pitchFamily="34" charset="0"/>
              </a:rPr>
              <a:t>v</a:t>
            </a:r>
            <a:r>
              <a:rPr lang="en-US" sz="8000" b="1" dirty="0" smtClean="0">
                <a:solidFill>
                  <a:schemeClr val="accent1"/>
                </a:solidFill>
                <a:latin typeface="Century Gothic" pitchFamily="34" charset="0"/>
              </a:rPr>
              <a:t>au</a:t>
            </a:r>
            <a:r>
              <a:rPr lang="en-US" sz="8000" b="1" dirty="0" smtClean="0">
                <a:latin typeface="Century Gothic" pitchFamily="34" charset="0"/>
              </a:rPr>
              <a:t>lt</a:t>
            </a:r>
            <a:endParaRPr lang="en-US" sz="80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5" name="Picture 4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905000"/>
            <a:ext cx="5943600" cy="501795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541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Century Gothic" pitchFamily="34" charset="0"/>
              </a:rPr>
              <a:t>s</a:t>
            </a:r>
            <a:r>
              <a:rPr lang="en-US" sz="8000" b="1" dirty="0" smtClean="0">
                <a:solidFill>
                  <a:schemeClr val="accent1"/>
                </a:solidFill>
                <a:latin typeface="Century Gothic" pitchFamily="34" charset="0"/>
              </a:rPr>
              <a:t>al</a:t>
            </a:r>
            <a:r>
              <a:rPr lang="en-US" sz="8000" b="1" dirty="0" smtClean="0">
                <a:latin typeface="Century Gothic" pitchFamily="34" charset="0"/>
              </a:rPr>
              <a:t>t</a:t>
            </a:r>
            <a:endParaRPr lang="en-US" sz="8000" b="1" dirty="0">
              <a:latin typeface="Century Gothic" pitchFamily="34" charset="0"/>
            </a:endParaRPr>
          </a:p>
        </p:txBody>
      </p:sp>
      <p:pic>
        <p:nvPicPr>
          <p:cNvPr id="3" name="Picture 2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133600"/>
            <a:ext cx="5881509" cy="407348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Century Gothic" pitchFamily="34" charset="0"/>
              </a:rPr>
              <a:t>st</a:t>
            </a:r>
            <a:r>
              <a:rPr lang="en-US" sz="8000" b="1" dirty="0" smtClean="0">
                <a:solidFill>
                  <a:schemeClr val="accent1"/>
                </a:solidFill>
                <a:latin typeface="Century Gothic" pitchFamily="34" charset="0"/>
              </a:rPr>
              <a:t>all</a:t>
            </a:r>
            <a:endParaRPr lang="en-US" sz="8000" b="1" dirty="0">
              <a:latin typeface="Century Gothic" pitchFamily="34" charset="0"/>
            </a:endParaRPr>
          </a:p>
        </p:txBody>
      </p:sp>
      <p:pic>
        <p:nvPicPr>
          <p:cNvPr id="3" name="Picture 2" descr="download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2133600"/>
            <a:ext cx="3971925" cy="53027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541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Century Gothic" pitchFamily="34" charset="0"/>
              </a:rPr>
              <a:t>ch</a:t>
            </a:r>
            <a:r>
              <a:rPr lang="en-US" sz="8000" b="1" dirty="0" smtClean="0">
                <a:solidFill>
                  <a:schemeClr val="accent1"/>
                </a:solidFill>
                <a:latin typeface="Century Gothic" pitchFamily="34" charset="0"/>
              </a:rPr>
              <a:t>al</a:t>
            </a:r>
            <a:r>
              <a:rPr lang="en-US" sz="8000" b="1" dirty="0" smtClean="0">
                <a:latin typeface="Century Gothic" pitchFamily="34" charset="0"/>
              </a:rPr>
              <a:t>k</a:t>
            </a:r>
            <a:endParaRPr lang="en-US" sz="8000" b="1" dirty="0">
              <a:latin typeface="Century Gothic" pitchFamily="34" charset="0"/>
            </a:endParaRPr>
          </a:p>
        </p:txBody>
      </p:sp>
      <p:pic>
        <p:nvPicPr>
          <p:cNvPr id="3" name="Picture 2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133600"/>
            <a:ext cx="6004523" cy="39957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16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Variant Vowels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s-Family Blends</dc:title>
  <dc:creator>ST User</dc:creator>
  <cp:lastModifiedBy>ST User</cp:lastModifiedBy>
  <cp:revision>13</cp:revision>
  <dcterms:created xsi:type="dcterms:W3CDTF">2016-05-06T15:33:41Z</dcterms:created>
  <dcterms:modified xsi:type="dcterms:W3CDTF">2016-05-12T20:09:54Z</dcterms:modified>
</cp:coreProperties>
</file>