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7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899BA-5A0D-4B4D-B2BC-79C7D8DBA42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540C5-D3A3-438E-9402-4F353D780F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www.shoecity.com/photos/product/standard/5273340S202954/view-all/converse-allstar-chuck-taylor-ox-fiery-coral-shoes.jpg"/>
          <p:cNvPicPr>
            <a:picLocks noChangeAspect="1" noChangeArrowheads="1"/>
          </p:cNvPicPr>
          <p:nvPr/>
        </p:nvPicPr>
        <p:blipFill>
          <a:blip r:embed="rId2" cstate="print"/>
          <a:srcRect t="20270" b="24324"/>
          <a:stretch>
            <a:fillRect/>
          </a:stretch>
        </p:blipFill>
        <p:spPr bwMode="auto">
          <a:xfrm>
            <a:off x="990600" y="5791200"/>
            <a:ext cx="5638800" cy="3124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17526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solidFill>
                  <a:srgbClr val="FF0000"/>
                </a:solidFill>
                <a:latin typeface="Century Gothic" pitchFamily="34" charset="0"/>
              </a:rPr>
              <a:t>ch</a:t>
            </a:r>
            <a:r>
              <a:rPr lang="en-US" sz="8000" b="1" dirty="0" smtClean="0">
                <a:latin typeface="Century Gothic" pitchFamily="34" charset="0"/>
              </a:rPr>
              <a:t>ick</a:t>
            </a:r>
            <a:endParaRPr lang="en-US" sz="8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3340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Century Gothic" pitchFamily="34" charset="0"/>
              </a:rPr>
              <a:t>sh</a:t>
            </a:r>
            <a:r>
              <a:rPr lang="en-US" sz="8000" b="1" dirty="0" smtClean="0">
                <a:latin typeface="Century Gothic" pitchFamily="34" charset="0"/>
              </a:rPr>
              <a:t>oe</a:t>
            </a:r>
            <a:endParaRPr lang="en-US" sz="8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8458200"/>
            <a:ext cx="2171700" cy="486833"/>
          </a:xfrm>
        </p:spPr>
        <p:txBody>
          <a:bodyPr/>
          <a:lstStyle/>
          <a:p>
            <a:pPr algn="l"/>
            <a:r>
              <a:rPr lang="en-US" dirty="0" smtClean="0"/>
              <a:t>Unit 13</a:t>
            </a:r>
            <a:endParaRPr lang="en-US" dirty="0"/>
          </a:p>
        </p:txBody>
      </p:sp>
      <p:pic>
        <p:nvPicPr>
          <p:cNvPr id="47106" name="Picture 2" descr="Image result for chi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2971800" cy="4388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 User</cp:lastModifiedBy>
  <cp:revision>6</cp:revision>
  <dcterms:created xsi:type="dcterms:W3CDTF">2016-11-15T17:47:07Z</dcterms:created>
  <dcterms:modified xsi:type="dcterms:W3CDTF">2016-11-15T17:54:53Z</dcterms:modified>
</cp:coreProperties>
</file>