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72" y="-5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1271D-96A1-46DF-8644-425CA20CA77A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Open Syllables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urelyfacts.com/pics/items/animals/Buffa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19200"/>
            <a:ext cx="3657600" cy="3657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3810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Century Gothic" pitchFamily="34" charset="0"/>
              </a:rPr>
              <a:t>buffal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o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46482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Century Gothic" pitchFamily="34" charset="0"/>
              </a:rPr>
              <a:t>m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e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pic>
        <p:nvPicPr>
          <p:cNvPr id="4100" name="Picture 4" descr="http://www.british-sign.co.uk/british-sign-language/wp-content/uploads/2013/01/me2-852x93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5959430"/>
            <a:ext cx="2917477" cy="3184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3810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Century Gothic" pitchFamily="34" charset="0"/>
              </a:rPr>
              <a:t>buffal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o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pic>
        <p:nvPicPr>
          <p:cNvPr id="7" name="Picture 2" descr="http://purelyfacts.com/pics/items/animals/Buffa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05000"/>
            <a:ext cx="50292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13716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Century Gothic" pitchFamily="34" charset="0"/>
              </a:rPr>
              <a:t>m</a:t>
            </a:r>
            <a:r>
              <a:rPr lang="en-US" sz="8000" b="1" dirty="0" smtClean="0">
                <a:solidFill>
                  <a:srgbClr val="0070C0"/>
                </a:solidFill>
                <a:latin typeface="Century Gothic" pitchFamily="34" charset="0"/>
              </a:rPr>
              <a:t>e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pic>
        <p:nvPicPr>
          <p:cNvPr id="7" name="Picture 4" descr="http://www.british-sign.co.uk/british-sign-language/wp-content/uploads/2013/01/me2-852x93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124200"/>
            <a:ext cx="4118733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Open Syllables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s-Family Blends</dc:title>
  <dc:creator>ST User</dc:creator>
  <cp:lastModifiedBy>ST User</cp:lastModifiedBy>
  <cp:revision>4</cp:revision>
  <dcterms:created xsi:type="dcterms:W3CDTF">2016-05-06T15:33:41Z</dcterms:created>
  <dcterms:modified xsi:type="dcterms:W3CDTF">2016-05-09T20:04:29Z</dcterms:modified>
</cp:coreProperties>
</file>