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91" r:id="rId32"/>
    <p:sldId id="293" r:id="rId3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4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1CA6-9D5B-45D1-BDC4-1B057912D39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CAB-4A15-4C80-9449-A0462DD7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1CA6-9D5B-45D1-BDC4-1B057912D39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CAB-4A15-4C80-9449-A0462DD7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1CA6-9D5B-45D1-BDC4-1B057912D39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CAB-4A15-4C80-9449-A0462DD7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1CA6-9D5B-45D1-BDC4-1B057912D39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CAB-4A15-4C80-9449-A0462DD7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1CA6-9D5B-45D1-BDC4-1B057912D39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CAB-4A15-4C80-9449-A0462DD7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1CA6-9D5B-45D1-BDC4-1B057912D39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CAB-4A15-4C80-9449-A0462DD7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1CA6-9D5B-45D1-BDC4-1B057912D39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CAB-4A15-4C80-9449-A0462DD7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1CA6-9D5B-45D1-BDC4-1B057912D39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CAB-4A15-4C80-9449-A0462DD7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1CA6-9D5B-45D1-BDC4-1B057912D39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CAB-4A15-4C80-9449-A0462DD7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1CA6-9D5B-45D1-BDC4-1B057912D39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CAB-4A15-4C80-9449-A0462DD7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1CA6-9D5B-45D1-BDC4-1B057912D39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CAB-4A15-4C80-9449-A0462DD7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1CA6-9D5B-45D1-BDC4-1B057912D39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C9CAB-4A15-4C80-9449-A0462DD7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1450" y="304800"/>
            <a:ext cx="6172200" cy="16256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b</a:t>
            </a:r>
            <a:r>
              <a:rPr lang="en-US" sz="9600" b="1" dirty="0" err="1">
                <a:latin typeface="Century Gothic" pitchFamily="34" charset="0"/>
                <a:cs typeface="Arial" pitchFamily="34" charset="0"/>
              </a:rPr>
              <a:t>l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wishfarms.com/wp-content/uploads/2015/09/berries_main_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5619750" cy="5305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524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gr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24578" name="AutoShape 2" descr="data:image/jpeg;base64,/9j/4AAQSkZJRgABAQAAAQABAAD/2wCEAAkGBxITERUTExMVFhUXGBgaGBcXGBgaGRoYHhcWFxoWHR0YHSggGBslGxcYITEiJSkrLi4uFx8zODMtNygtLisBCgoKDg0OGxAQGi0lICUvLS0tLS0vLSstLS0tLS0tNS0tLS0tLTUtLS0tLS0vLS0tLS0tLS0tLS0tLS0tLS0tLf/AABEIALQBFwMBIgACEQEDEQH/xAAcAAEAAgMBAQEAAAAAAAAAAAAABQYDBAcCAQj/xAA8EAABAwIEBAQEBAUDBAMAAAABAAIRAyEEBRIxBkFRYSJxgZETMqGxB8HR8BQVQuHxIzNSFlNigiRywv/EABoBAQADAQEBAAAAAAAAAAAAAAABAgMEBQb/xAAqEQACAgEEAAYCAQUAAAAAAAAAAQIRAwQSITETIkFRYdEFFMEjMoGRsf/aAAwDAQACEQMRAD8A7iiIgCIiAIiIAiIgCIiAIiIAiIgCIiAIiIAiIgCIiAIiIAiIgCIiAIiIAiIgCIiAIiIAiIgCIiAIi18LjadQuDHB2h2l0ciNwobSBsIiKQEREARFGZpmgpuDB8xEnsOXqss2aOKO6XRKVkmigxmZAmZUvhqwe0OHNZYNXjzOo9hxaMqIi6iAiLTzfMmYekaj9hYAbknYD98kJSbdI3EXPqvG1YusKbW9IJPvP5KbyrjCk9v+t/pu7BxB7iASPVUU4s2lp8kVbRZkUJieKsKwxrLjE+ETb1hbWWZ3Qrkim+XASWmzo6wdx5K1ozeOSVtEiiIpKBERAEREAREQBERAEREAREQBERAEREBEcW5icPg61VtnBsNPRziGg+hM+ijvw6ywUsGx5+et43HsZ0DyAv5kr7+JLCcvqRydTJ8tbR+ak+F3A4PDx/2mD1DQD9Qud856fov5JJREWticdTZZzhP/ABFz7LaUoxVydEGyovN8xLCGN+YiSd4H6qJz7OC7SxhLQZLuRI5NtsN59FofxLGttYheVqvyK5hj/wB/RpGHqyR/j3NuXOnuSoDHY59SuXQZMC3YAH9fVb2JzOmWw7fty/QKHwuMAnS/U0mRe3T3svHyZZSVNujXbRIVPiNEkW85Vq4exLPgtbrbqMmJE79FTv49zvCLkqYy7D6WzAlX0mp8HJuS+CHGy4IqWzG1KLidRgn08oPNWKhnNMtBJ8R5AfXsvc0/5HHl4flfz9mUoNEkqT+Kxe3Cse35W1Bq7S0gH3gf+ysGZcQUaNJ1Vx22bsSTsB+7Lmubcc1q5fR/0xTcC1zS0EEdPFee663OMo8M108JOakl0VfDZhq3MQt+nmEE3laOY4JhA+Hpa7oCYPuTC94UUm+EjUeZO3tyWCgz1JSs3f5oHEj9yvWWfHbWp1w8MLXBwF5jmD2It6qGxFFuqWiCLgA2dHLzWbCZrqAkqyj7lb4pHd8ozqjiAfhuuN2mzh37juFIrgWBzypRxFN9JxBBv0INiCOYj7BdI4e42NSoKddrRqs17bCejh+a3jOzz8umceY9F1REVzlCIiAIiIAiIgCIiAIiIAiIgCIiA1sxwba1J9J3yvaQe08/MG/oqVkueHAE4XFWDTLXciDzHUH9VflUOP8AKGVBRrvBcym4Co0WmmSJuL8o/wDZcupg68SPa/4SjJmPEYqD/Qd4YN+pvbyUNl1R02udyT1W3xJlgYG1aDR8EtFmCA3vA2B3nrKi8HiTqIEzN5Xhax5PF/qP6/wbxquD3mIf8QA+4UhhsGyJN/MrH/LnPOov8rf3TF4Kqxsg6h239lyO27SJIbiXJjBrUnu8Il1KZDhBmOeqCfZRuCyms9g+GYAb4XmNJiPARM7W1X2Oy3quZj5SdyB72UxhsYxrQxoAaAAGiwAGwAW2OacaaFkXlTKtN01QAYsLH6gmVMszIiyiMyxDi4Bkmdgvf8HWiY+q5si54RaJt4zEFwIsSdhsJ5eV4X3LxXbqdU0Sdg0kx6kD9yq7VxtQVRSDCHEkB1SW09USGl0QSegU80V2MEgOMDVpuNrwDyW+ODjHzLsrP4IDjjMHltObNDnW7wI+kqiCqZkq65/iab2aH7OcBMTpmZdAvDd/SOa59j3fDe4NJewEhriIkTYxuJF4XraNuWOvY6NPlpUbdbHQ5sdfyIWZuNJgzdQzGOqEACSeQW7Ty6tMfU7Lups38S2SDsYIvyuomnWLTcRKz4nLqjbkiOcdFvYHD0xd0EnmVba/UjfzwabMb4hB2Uvh832mV6xFCi8aTYxZw5Ku4eofiaby1236KOiVJPs7Zk/HVQUaYqgGpcExMiTpJuLxCtuQcQ0cUCGkB7fmZzjqOoXAxmjhZbWTZ26hiaddp+U3HUGxb6gq17XdtnPLTKSbXZ+g8Zim0mF7zAH36KCfxBPi1saOV2n6lc2xuf1MVL6rp6N/pHYBaL8e8Re0iRAv+hWObdN8SaXx9lY6Xjl8nYspzsVHaHRJ+UjY9vNTK4fkWbup4lpuQ1wLvKVfzx7Tn/ZdHXUPtH5rXC5RVTd+z+zLJp5J+VFxRaGUZtSxLNdM7GHNNnNPQj89lvroOdpp0wiIhAREQBERAEREAWHFvYGONSNEQ6doNojnPRMXiBTY57tgP2FUsTmbq3zkRMhvIfqVyarVxwKny36Foxs1nYk0Sf4TEhrLkUq7Tp6w19yPI+6h8LiTEnckqQzGrSs2GklQWOaWeJtx0Xh58jyQo0VJk7SzCOazfza26reDZWqiQ3SORdae47LTzdtej8zfCf6gZC5IQlfBo5I1a+DfWxbm0zAmSTs0Wk23Mnayt9LIm6f9xxMb2+0fmqrw5iwH1Y3Ok/efqrIzHkDda5pbXtrohIwYJjqdR+u+2k9RefWwUgc0Krmf5sWBpFzq26iDP5LR/wCoWReQfIrLbNq0LRZMRiGktmDDgfXr6KRoY1ulc5dmrqjpaDA5H99FvU87AFyQehWzxzilaFocYVi0+E+F5uORI2J9CfdUrGVJ3hWjH4oVWkG4KhqfDGJfLnUaugG3gd4h122XraOVQUXwaRkkqNPJKwaXTuIjyM/opVmLvM26KHr0RTJABHI/pfmvuHJcYbJJ5LtcnHk1jJJcklisyBa5p/4lY8qptqNl5IaOm5PTyXrEcM4os1fDsR/ybPtKjcKXNbpdILSQQbJvTViMk5UmWV2FpBpAt3kkr3l72UwbAF1yeZ81AOxdt1tYMurQAQA2Zcec7Ad7K0WaTiT2YVqXw/E1pHl18tlVqjg3UGmZ2J3A/WynamABaRrIPoR+SiaOXVC4t0tP/lfbrI29VEuRe1GGji5bpPsbj1W/TqOqw1nLmTt3JWrjOHKzRrHnAOo+eyy4KqGs7ncLPbyTB7pE3SwJFw8OO+0X263statjHNJaSQeiwMzK0IKPxHtOoCSRLulug7qZtUbJuHLLn+GWOqDFRPhcIcPW3t+q6+qJwFw+GRVkFoO9pLvyAV7VtNJyi2+vQ8rUzU8loIiLpOcIiIAiIgCIiAieJ3f/AB3DmYj0uud1MZCuHHWL0tY3rJ+y54+lUqHaAeZXgfkPPm49DSPRmqYrUd7rwa8kAmxI+6hc4w1Wm0ubDyOWxUPUxDiATqBsYJ2XNHBJq2LOk0sxItyWPG4sPaWuAINiqnheI2wA+Q7qBIPtsstXGuqeGmD5nYLLwsm6i25EfhaD2Oc9rrgkActIO3dSWCzGpUeGBtzuZsB12UTT+JTIpmXONhAku8upVkyjIsU1xeaemRaSAfbkunNGDVsqmybwWTYd96zQ87CSbeQ2UJxfw5SY34tBhgfM1ribdRMwtrEfFpXqNLe/L32W3l7HYiwMN5n9As8U64JsomAjSHBwEz4XG57i0f4X2vhCXAGQTeNLvvEHddByvJsPhnmBqc0Boe6NQAJMCAALk3W/jWMcLiexVp6mKdLosl6le4Vw9Gn4nXPVwvblfZWmnm7Sq7hcne97oOlk2O5P76rexGROaJY8z3/ssZ5eeGQQ3HuUtr0nPpj/AFWiWxu4c2d+3da/C+XMw9BmumRULQXlw5m5A8tlYcsfpBFQQ+b9R0A/fNZcXiWubELSGqlGGx9Bu1R8YBUbYCD1/JVvPuDQ4teHaSOR2d/4kja6maOJiwsGxC91cWXC7pCR1OTdaJjxyU7CuYyWFgaRYjSIn81HY1rWElgaG7kNEAHbZbPFzorgg/Mz7Ej7W9FA1a7i3S1rnONg1oJJ22AXuY8u+CZ2xkmtxI0sXJIndexjjTAA3J5HeyiauGrU26nUqjB1LCPqpPh/LxU/1Kx8OzWgxPUyLwpVstvT6JL+deHuq1jq5dUljTLtw3r1V1qZXh3NjTHcWP8AdVl1IUKpBvza/spS9yW66NJpcy72OHp+4UjgMWDcx27Ld/mwNtII77QofG6WVSG/KQCB0kbe8q1JdEb3LhnW/wAKM2l1ShMjTqb6GCPqP2F0lcT/AAtxOjGU4E69TT2GkmfcD6rti1x9HBqI1MIiK5gEREAREQHwkDda2JzCkz5njyFz9FV88zd4rPYR8psO3I+qgsZjy6+xC8nN+TUZOMV0W2llz1tLGtDaTx8VskNNpHPff0XP8TjXMcWOGlzSQQeRClaWHZVIdUaHcxqEgehUnisHSc2CxpHltaFwZdSsr3VT9S1FOYz47om3NSVXh6loHgBtad/crWdh20HvDTY3b2G0d/7r3TzBzeaqsgKxWygU8Q2xDbm/XYD6z6KfwtVjRt7L0yiMVWYwmGt8To3gW0jzJH1V1pspsp6WNAHKALK7zUgolXyV7J+LA1SQD0HOOislPNAqvjKwZUIsAfQTKVMxaBuuVzcndluiaxr2v1aogg2/JROUYoU2NaDsPc8z7qv5nnsAhpvy/VeMsxwLAZutI43RWyzvx4LzPNfa2PgSSAqvj8V3Wnhauq5MwVR6e2TvOgYPGeEEFZq+Yu2VSwWafDEESPqstXiFh2DiemwWcsErG428yzQNqAEwSBfluQvdLGB5DGmXOsAPv5KCdpfqc/c/uAvOT4htPEtjmCL91t+vSKWXjCZNSvqcXHneB6QovPcEKLS9hOkbgmYHW62xijy5qE4nxgGGqtJEua5ok83CPa8+ipjTcki5Qs0xj8RiPCbQGjyEkn6n6K78L4enSFx5nmVQsE00ntdcnboLx6q14atWIkMef/U/ovWzvbUV0TKXoWzM8XTLIAVFqYrQ4gCADYDb97rcrY089+ireOx4NS0GLHz6KNPu3GuCVMmn4skWco3PMZLWE7AkT5gH2ssWHbUfsIHUqRxOUvdTAhruoNrc4PXzhd8Ys65z4IKjjJNiCegupHD5aahJe50npAAHTZaVOnUp1303GCI0geFpabggDsfurbg6dKADJMCSTH0UqisbZgy59TC6alJ7mlpsenY9QV2/g3Pf4zCtrEQ6S145ah07EEH1XG8XTplhAOkOsDNp3EyusfhxlDsPgmh3zVD8S3IEDT9AD6rSD5MdTFbbfZaERFqcIREQBeK1QNaXHYAk+gle1EcVOcMK/SSNgY6SJ99vVUnLbFy9gioZri3YoUXh9IvLAX6KbwIIkDU58yP/AK81FVMnL3Fj8SykNJIc6mSLAkgnWNO3Q+++elULXnz/AMLBm9WWGRyP2XzMsqnl3yijU84PESAQQQQCD2W1VxJjdVfCYx9IaQA5vQ8vI9F8xGdPc0w3SeV59dln+vJvgWa3FGYkVWad2gz6xY+yx08XUe35QO5NlpUqIc8FxJk3J5qzYHLRUa5rj4O1jPICOS7PCjGKUipo8MOLK75eHF4ERMDSTI+qt7a0BVbMMkZTg09TS3bxG0bLTOf1wdDmtdH9VwfZYZcSySuBe64LKctGIcS8w0W8z08uq3KHDNAMAAH3+6jMhx5fSi2oOM/l9FN06xWDcovaCrZ/w9T0ONNul4kiNndo/NUvAOdMzv8A0jn0jqZXR81rQCSdrqt8JZU9mJa6qwixc21geV9pv9F26efke70KM+t4SxjxqJa0RME+LyMbKJq4arhz4hbqNius0MU1oiFG53g6dVpBFo2VPHV9CjmdXMQeq1qOYAPvt1UlQ4dc8uAFhPiJhaOZZDVoHU4BzbCenchdcVjfBBM/xMiQFs0shc9up5IO4AtHPdV/IqTnV2Eg6QfSYMfWF0H4toWWRKLIRXatSuywPlKgMdii8ONS+mRBJ3G9h91d6mF+I4N59eyn8DgqIaBpb7C5691nDJHG7osipcLYOkGteBLnXl0EgHYdrdFc6dVmnYLUzTAs06mANcOlp7HqoiniSRusZzbk2GavGOVitSeWGHgS0ixMf0nsVyvLqJ1td/TIJHXmupZpjdFN7ibBpXOqBJHhBJHQc16f49ycWma4y0YcgAEmAdo5/wBlt1KkCfzMqMdJptvEAf3WJ1cm0rtTPQUVVnvNml4Y/TJbMO5xeRvyJPXc9VpYfGkXm62TWIpEbkEH9VFtpEbkNMmxn8hZRJKuCIS2yaJIYgGAeZXdvw6zanVwrKIdNSiA1wO8cj7W8wuGZVgBHxHuAgiACDPf7+yteRZm7Cv+JRLdRmZFnA3OpWxOiuoXiR4O5ooPhXiNmMpkxpqNjU2Z8nA8wfp95xdB5bTTphERCAtTNP8AacNOoEEELbXmoyRCiStUDkONxLqTi0sJA2POOndReNzE1BGktA+q6lmPDfxD8wWtR4Lp/wBUFeO9A99pF7Ry2pWbCwsy5z7gG/Zdhp8HYUGRTbPWBK2m8PUhsAt46OS7Is4o7J3i8FT2V1T8JoIgmZ9yF0yrkbIsAqTxPhPhEEMI6wFnqdO1DgmL5IrHnV7Kp5jDanmFNvx3SSegBWlUyWpWOpzSOnkuTFBuVlpEbleZGlVJadxccjH+VZv+pGx/tme0KHqcO6bgXWlicNVHL2W08EZO2itsmcJjHYioZGlrYgdSeZ8ui38biHNLS0zB2+/0KguGnlrntfabj81MYgiSVlKG3hAkcPjmvEg36cwmMxgY0lx39z2HVUrNpcYaYPXaFp0w5l3OLj1JJ+6pHSqXmsWdGywW2H+V5zum19NzSLEEeij8pzWnUaIcA4btmD/hfM6zSm0aNQL3Wgcu56LKCldAhqDA1gAt0WRuc6PmbPkV8ZTlR+PIDmztqA+oXW432VJvKs2L6126WlpG8mbHf0U86tzlVynRAFlu4fMCLObq7zBXPlwt9FkyXq4iWnoqi3NXCfDNzF+/ks+YZ2580mtDG7G8k9uwWkGhXxYK/uJfJCZ/jKtWxsydh9yeay5fUa1sAW5KztysCn4hO8qowGktmYNl7GOKjFJG+GjabjQZa63Qj7LVrubuHj3WDUNYXtmE1GyvtOhT5o9NpPcyQSOUbSFs0cNUc1oezxluppO7gSYbPWASJ6KTwWVU3iHueByIIF+W9l7xLXsaHP1EA2JMlsWBtuPJQ1ZDTsh61RzC1jmlsXI6nl5rPTxsjmpB1EYmDY2Mk28wefkR1Cx4DIhrDX1msEwXODjA62F0q+jVSS7Lh+Ez3nGGJ0ljtXlb/wDULsSr/BvD1DC0QaThULwCatvEOQEbNVgW0VSPOzzU52giIrGIREQBERAEREAWOrQa75mg+YWREBo/yih/22jyAXl+T0j/AEqQRV2r2BCV+HKblGYjgxh2VuRVeOLJs51jOAJ+UwVEYngbFDZ4I8rrriLOWmgxZxR/BNUXMkrBW4Xqf8V3AsHQLwcOw/0j2Vf1V6CzglXhx4/oPsslLhGq8WBHou6/wdP/AIN9l6bh2DZo9lC0vyLOJt4VxoEAAjvK1sRwZiHXf7Bd3NJvQLG/CMPJWWmihZwarRq0vC9rrc4MLyyo4/K0k+RXcquUUnbhYBw9R6D2WT0nPZNnE8LwvWeS6SCTJU/lvBFQkF7yQOQELq1HKqTdgttlJo2AWsdOlyxZS6GQWgtlRmP4AoPvogrpMIWjot9qCk0cZxf4f0m3aCqtjcvfhnEEWJt3FvzX6Kq4Zp5Bc+/EHK3Op/J8twQP3ZQ1SNsWTzcnK247TJ2W2xlSo1zdbQI+U3N/stBgHxWg9flPX/Kz/wAXpJi15PdUR3W5OkY6rX4cCDLbAuHXqRy/sFu0viPHLSRIM7jqFp1sZqa7VBBBss1PEljGg3t6eXooLKNHSfw2z1tIuw9aqGhxBpB0xqNi2TYTb1810xfmL+YEnqu+8CZg+vgaL3klwBaSdzpJAJ7wArwlfBx6rDt83uWBERaHGEREAREQBERAEREAREQBERAEREAREQBERAEREAREQBERAEREAXipSa4Q4AjuvaICt51wphntLhSbq8lxfiPJqtKq4fCdpm1pX6MWN9Fp3aD5gFVlGzbFmcD83ZNl9V1QONBzg28EWJ7r7mtBzXHVTcwchBjylfpAYdg2a32CwYnLKNT56bHeYVdnybftc3R+c8mwHxajWt5n9lfojIsA2hh6dJmzW89yTcn1JK+4TJ8PTMsosaeoC3lMY0Z587yBERXOcIiIAiIgCIiAIiIA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ITERUTExMVFhUXGBgaGBcXGBgaGRoYHhcWFxoWHR0YHSggGBslGxcYITEiJSkrLi4uFx8zODMtNygtLisBCgoKDg0OGxAQGi0lICUvLS0tLS0vLSstLS0tLS0tNS0tLS0tLTUtLS0tLS0vLS0tLS0tLS0tLS0tLS0tLS0tLf/AABEIALQBFwMBIgACEQEDEQH/xAAcAAEAAgMBAQEAAAAAAAAAAAAABQYDBAcCAQj/xAA8EAABAwIEBAQEBAUDBAMAAAABAAIRAyEEBRIxBkFRYSJxgZETMqGxB8HR8BQVQuHxIzNSFlNigiRywv/EABoBAQADAQEBAAAAAAAAAAAAAAABAgMEBQb/xAAqEQACAgEEAAYCAQUAAAAAAAAAAQIRAwQSITETIkFRYdEFFMEjMoGRsf/aAAwDAQACEQMRAD8A7iiIgCIiAIiIAiIgCIiAIiIAiIgCIiAIiIAiIgCIiAIiIAiIgCIiAIiIAiIgCIiAIiIAiIgCIiAIi18LjadQuDHB2h2l0ciNwobSBsIiKQEREARFGZpmgpuDB8xEnsOXqss2aOKO6XRKVkmigxmZAmZUvhqwe0OHNZYNXjzOo9hxaMqIi6iAiLTzfMmYekaj9hYAbknYD98kJSbdI3EXPqvG1YusKbW9IJPvP5KbyrjCk9v+t/pu7BxB7iASPVUU4s2lp8kVbRZkUJieKsKwxrLjE+ETb1hbWWZ3Qrkim+XASWmzo6wdx5K1ozeOSVtEiiIpKBERAEREAREQBERAEREAREQBERAEREBEcW5icPg61VtnBsNPRziGg+hM+ijvw6ywUsGx5+et43HsZ0DyAv5kr7+JLCcvqRydTJ8tbR+ak+F3A4PDx/2mD1DQD9Qud856fov5JJREWticdTZZzhP/ABFz7LaUoxVydEGyovN8xLCGN+YiSd4H6qJz7OC7SxhLQZLuRI5NtsN59FofxLGttYheVqvyK5hj/wB/RpGHqyR/j3NuXOnuSoDHY59SuXQZMC3YAH9fVb2JzOmWw7fty/QKHwuMAnS/U0mRe3T3svHyZZSVNujXbRIVPiNEkW85Vq4exLPgtbrbqMmJE79FTv49zvCLkqYy7D6WzAlX0mp8HJuS+CHGy4IqWzG1KLidRgn08oPNWKhnNMtBJ8R5AfXsvc0/5HHl4flfz9mUoNEkqT+Kxe3Cse35W1Bq7S0gH3gf+ysGZcQUaNJ1Vx22bsSTsB+7Lmubcc1q5fR/0xTcC1zS0EEdPFee663OMo8M108JOakl0VfDZhq3MQt+nmEE3laOY4JhA+Hpa7oCYPuTC94UUm+EjUeZO3tyWCgz1JSs3f5oHEj9yvWWfHbWp1w8MLXBwF5jmD2It6qGxFFuqWiCLgA2dHLzWbCZrqAkqyj7lb4pHd8ozqjiAfhuuN2mzh37juFIrgWBzypRxFN9JxBBv0INiCOYj7BdI4e42NSoKddrRqs17bCejh+a3jOzz8umceY9F1REVzlCIiAIiIAiIgCIiAIiIAiIgCIiA1sxwba1J9J3yvaQe08/MG/oqVkueHAE4XFWDTLXciDzHUH9VflUOP8AKGVBRrvBcym4Co0WmmSJuL8o/wDZcupg68SPa/4SjJmPEYqD/Qd4YN+pvbyUNl1R02udyT1W3xJlgYG1aDR8EtFmCA3vA2B3nrKi8HiTqIEzN5Xhax5PF/qP6/wbxquD3mIf8QA+4UhhsGyJN/MrH/LnPOov8rf3TF4Kqxsg6h239lyO27SJIbiXJjBrUnu8Il1KZDhBmOeqCfZRuCyms9g+GYAb4XmNJiPARM7W1X2Oy3quZj5SdyB72UxhsYxrQxoAaAAGiwAGwAW2OacaaFkXlTKtN01QAYsLH6gmVMszIiyiMyxDi4Bkmdgvf8HWiY+q5si54RaJt4zEFwIsSdhsJ5eV4X3LxXbqdU0Sdg0kx6kD9yq7VxtQVRSDCHEkB1SW09USGl0QSegU80V2MEgOMDVpuNrwDyW+ODjHzLsrP4IDjjMHltObNDnW7wI+kqiCqZkq65/iab2aH7OcBMTpmZdAvDd/SOa59j3fDe4NJewEhriIkTYxuJF4XraNuWOvY6NPlpUbdbHQ5sdfyIWZuNJgzdQzGOqEACSeQW7Ty6tMfU7Lups38S2SDsYIvyuomnWLTcRKz4nLqjbkiOcdFvYHD0xd0EnmVba/UjfzwabMb4hB2Uvh832mV6xFCi8aTYxZw5Ku4eofiaby1236KOiVJPs7Zk/HVQUaYqgGpcExMiTpJuLxCtuQcQ0cUCGkB7fmZzjqOoXAxmjhZbWTZ26hiaddp+U3HUGxb6gq17XdtnPLTKSbXZ+g8Zim0mF7zAH36KCfxBPi1saOV2n6lc2xuf1MVL6rp6N/pHYBaL8e8Re0iRAv+hWObdN8SaXx9lY6Xjl8nYspzsVHaHRJ+UjY9vNTK4fkWbup4lpuQ1wLvKVfzx7Tn/ZdHXUPtH5rXC5RVTd+z+zLJp5J+VFxRaGUZtSxLNdM7GHNNnNPQj89lvroOdpp0wiIhAREQBERAEREAWHFvYGONSNEQ6doNojnPRMXiBTY57tgP2FUsTmbq3zkRMhvIfqVyarVxwKny36Foxs1nYk0Sf4TEhrLkUq7Tp6w19yPI+6h8LiTEnckqQzGrSs2GklQWOaWeJtx0Xh58jyQo0VJk7SzCOazfza26reDZWqiQ3SORdae47LTzdtej8zfCf6gZC5IQlfBo5I1a+DfWxbm0zAmSTs0Wk23Mnayt9LIm6f9xxMb2+0fmqrw5iwH1Y3Ok/efqrIzHkDda5pbXtrohIwYJjqdR+u+2k9RefWwUgc0Krmf5sWBpFzq26iDP5LR/wCoWReQfIrLbNq0LRZMRiGktmDDgfXr6KRoY1ulc5dmrqjpaDA5H99FvU87AFyQehWzxzilaFocYVi0+E+F5uORI2J9CfdUrGVJ3hWjH4oVWkG4KhqfDGJfLnUaugG3gd4h122XraOVQUXwaRkkqNPJKwaXTuIjyM/opVmLvM26KHr0RTJABHI/pfmvuHJcYbJJ5LtcnHk1jJJcklisyBa5p/4lY8qptqNl5IaOm5PTyXrEcM4os1fDsR/ybPtKjcKXNbpdILSQQbJvTViMk5UmWV2FpBpAt3kkr3l72UwbAF1yeZ81AOxdt1tYMurQAQA2Zcec7Ad7K0WaTiT2YVqXw/E1pHl18tlVqjg3UGmZ2J3A/WynamABaRrIPoR+SiaOXVC4t0tP/lfbrI29VEuRe1GGji5bpPsbj1W/TqOqw1nLmTt3JWrjOHKzRrHnAOo+eyy4KqGs7ncLPbyTB7pE3SwJFw8OO+0X263statjHNJaSQeiwMzK0IKPxHtOoCSRLulug7qZtUbJuHLLn+GWOqDFRPhcIcPW3t+q6+qJwFw+GRVkFoO9pLvyAV7VtNJyi2+vQ8rUzU8loIiLpOcIiIAiIgCIiAieJ3f/AB3DmYj0uud1MZCuHHWL0tY3rJ+y54+lUqHaAeZXgfkPPm49DSPRmqYrUd7rwa8kAmxI+6hc4w1Wm0ubDyOWxUPUxDiATqBsYJ2XNHBJq2LOk0sxItyWPG4sPaWuAINiqnheI2wA+Q7qBIPtsstXGuqeGmD5nYLLwsm6i25EfhaD2Oc9rrgkActIO3dSWCzGpUeGBtzuZsB12UTT+JTIpmXONhAku8upVkyjIsU1xeaemRaSAfbkunNGDVsqmybwWTYd96zQ87CSbeQ2UJxfw5SY34tBhgfM1ribdRMwtrEfFpXqNLe/L32W3l7HYiwMN5n9As8U64JsomAjSHBwEz4XG57i0f4X2vhCXAGQTeNLvvEHddByvJsPhnmBqc0Boe6NQAJMCAALk3W/jWMcLiexVp6mKdLosl6le4Vw9Gn4nXPVwvblfZWmnm7Sq7hcne97oOlk2O5P76rexGROaJY8z3/ssZ5eeGQQ3HuUtr0nPpj/AFWiWxu4c2d+3da/C+XMw9BmumRULQXlw5m5A8tlYcsfpBFQQ+b9R0A/fNZcXiWubELSGqlGGx9Bu1R8YBUbYCD1/JVvPuDQ4teHaSOR2d/4kja6maOJiwsGxC91cWXC7pCR1OTdaJjxyU7CuYyWFgaRYjSIn81HY1rWElgaG7kNEAHbZbPFzorgg/Mz7Ej7W9FA1a7i3S1rnONg1oJJ22AXuY8u+CZ2xkmtxI0sXJIndexjjTAA3J5HeyiauGrU26nUqjB1LCPqpPh/LxU/1Kx8OzWgxPUyLwpVstvT6JL+deHuq1jq5dUljTLtw3r1V1qZXh3NjTHcWP8AdVl1IUKpBvza/spS9yW66NJpcy72OHp+4UjgMWDcx27Ld/mwNtII77QofG6WVSG/KQCB0kbe8q1JdEb3LhnW/wAKM2l1ShMjTqb6GCPqP2F0lcT/AAtxOjGU4E69TT2GkmfcD6rti1x9HBqI1MIiK5gEREAREQHwkDda2JzCkz5njyFz9FV88zd4rPYR8psO3I+qgsZjy6+xC8nN+TUZOMV0W2llz1tLGtDaTx8VskNNpHPff0XP8TjXMcWOGlzSQQeRClaWHZVIdUaHcxqEgehUnisHSc2CxpHltaFwZdSsr3VT9S1FOYz47om3NSVXh6loHgBtad/crWdh20HvDTY3b2G0d/7r3TzBzeaqsgKxWygU8Q2xDbm/XYD6z6KfwtVjRt7L0yiMVWYwmGt8To3gW0jzJH1V1pspsp6WNAHKALK7zUgolXyV7J+LA1SQD0HOOislPNAqvjKwZUIsAfQTKVMxaBuuVzcndluiaxr2v1aogg2/JROUYoU2NaDsPc8z7qv5nnsAhpvy/VeMsxwLAZutI43RWyzvx4LzPNfa2PgSSAqvj8V3Wnhauq5MwVR6e2TvOgYPGeEEFZq+Yu2VSwWafDEESPqstXiFh2DiemwWcsErG428yzQNqAEwSBfluQvdLGB5DGmXOsAPv5KCdpfqc/c/uAvOT4htPEtjmCL91t+vSKWXjCZNSvqcXHneB6QovPcEKLS9hOkbgmYHW62xijy5qE4nxgGGqtJEua5ok83CPa8+ipjTcki5Qs0xj8RiPCbQGjyEkn6n6K78L4enSFx5nmVQsE00ntdcnboLx6q14atWIkMef/U/ovWzvbUV0TKXoWzM8XTLIAVFqYrQ4gCADYDb97rcrY089+ireOx4NS0GLHz6KNPu3GuCVMmn4skWco3PMZLWE7AkT5gH2ssWHbUfsIHUqRxOUvdTAhruoNrc4PXzhd8Ys65z4IKjjJNiCegupHD5aahJe50npAAHTZaVOnUp1303GCI0geFpabggDsfurbg6dKADJMCSTH0UqisbZgy59TC6alJ7mlpsenY9QV2/g3Pf4zCtrEQ6S145ah07EEH1XG8XTplhAOkOsDNp3EyusfhxlDsPgmh3zVD8S3IEDT9AD6rSD5MdTFbbfZaERFqcIREQBeK1QNaXHYAk+gle1EcVOcMK/SSNgY6SJ99vVUnLbFy9gioZri3YoUXh9IvLAX6KbwIIkDU58yP/AK81FVMnL3Fj8SykNJIc6mSLAkgnWNO3Q+++elULXnz/AMLBm9WWGRyP2XzMsqnl3yijU84PESAQQQQCD2W1VxJjdVfCYx9IaQA5vQ8vI9F8xGdPc0w3SeV59dln+vJvgWa3FGYkVWad2gz6xY+yx08XUe35QO5NlpUqIc8FxJk3J5qzYHLRUa5rj4O1jPICOS7PCjGKUipo8MOLK75eHF4ERMDSTI+qt7a0BVbMMkZTg09TS3bxG0bLTOf1wdDmtdH9VwfZYZcSySuBe64LKctGIcS8w0W8z08uq3KHDNAMAAH3+6jMhx5fSi2oOM/l9FN06xWDcovaCrZ/w9T0ONNul4kiNndo/NUvAOdMzv8A0jn0jqZXR81rQCSdrqt8JZU9mJa6qwixc21geV9pv9F26efke70KM+t4SxjxqJa0RME+LyMbKJq4arhz4hbqNius0MU1oiFG53g6dVpBFo2VPHV9CjmdXMQeq1qOYAPvt1UlQ4dc8uAFhPiJhaOZZDVoHU4BzbCenchdcVjfBBM/xMiQFs0shc9up5IO4AtHPdV/IqTnV2Eg6QfSYMfWF0H4toWWRKLIRXatSuywPlKgMdii8ONS+mRBJ3G9h91d6mF+I4N59eyn8DgqIaBpb7C5691nDJHG7osipcLYOkGteBLnXl0EgHYdrdFc6dVmnYLUzTAs06mANcOlp7HqoiniSRusZzbk2GavGOVitSeWGHgS0ixMf0nsVyvLqJ1td/TIJHXmupZpjdFN7ibBpXOqBJHhBJHQc16f49ycWma4y0YcgAEmAdo5/wBlt1KkCfzMqMdJptvEAf3WJ1cm0rtTPQUVVnvNml4Y/TJbMO5xeRvyJPXc9VpYfGkXm62TWIpEbkEH9VFtpEbkNMmxn8hZRJKuCIS2yaJIYgGAeZXdvw6zanVwrKIdNSiA1wO8cj7W8wuGZVgBHxHuAgiACDPf7+yteRZm7Cv+JRLdRmZFnA3OpWxOiuoXiR4O5ooPhXiNmMpkxpqNjU2Z8nA8wfp95xdB5bTTphERCAtTNP8AacNOoEEELbXmoyRCiStUDkONxLqTi0sJA2POOndReNzE1BGktA+q6lmPDfxD8wWtR4Lp/wBUFeO9A99pF7Ry2pWbCwsy5z7gG/Zdhp8HYUGRTbPWBK2m8PUhsAt46OS7Is4o7J3i8FT2V1T8JoIgmZ9yF0yrkbIsAqTxPhPhEEMI6wFnqdO1DgmL5IrHnV7Kp5jDanmFNvx3SSegBWlUyWpWOpzSOnkuTFBuVlpEbleZGlVJadxccjH+VZv+pGx/tme0KHqcO6bgXWlicNVHL2W08EZO2itsmcJjHYioZGlrYgdSeZ8ui38biHNLS0zB2+/0KguGnlrntfabj81MYgiSVlKG3hAkcPjmvEg36cwmMxgY0lx39z2HVUrNpcYaYPXaFp0w5l3OLj1JJ+6pHSqXmsWdGywW2H+V5zum19NzSLEEeij8pzWnUaIcA4btmD/hfM6zSm0aNQL3Wgcu56LKCldAhqDA1gAt0WRuc6PmbPkV8ZTlR+PIDmztqA+oXW432VJvKs2L6126WlpG8mbHf0U86tzlVynRAFlu4fMCLObq7zBXPlwt9FkyXq4iWnoqi3NXCfDNzF+/ks+YZ2580mtDG7G8k9uwWkGhXxYK/uJfJCZ/jKtWxsydh9yeay5fUa1sAW5KztysCn4hO8qowGktmYNl7GOKjFJG+GjabjQZa63Qj7LVrubuHj3WDUNYXtmE1GyvtOhT5o9NpPcyQSOUbSFs0cNUc1oezxluppO7gSYbPWASJ6KTwWVU3iHueByIIF+W9l7xLXsaHP1EA2JMlsWBtuPJQ1ZDTsh61RzC1jmlsXI6nl5rPTxsjmpB1EYmDY2Mk28wefkR1Cx4DIhrDX1msEwXODjA62F0q+jVSS7Lh+Ez3nGGJ0ljtXlb/wDULsSr/BvD1DC0QaThULwCatvEOQEbNVgW0VSPOzzU52giIrGIREQBERAEREAWOrQa75mg+YWREBo/yih/22jyAXl+T0j/AEqQRV2r2BCV+HKblGYjgxh2VuRVeOLJs51jOAJ+UwVEYngbFDZ4I8rrriLOWmgxZxR/BNUXMkrBW4Xqf8V3AsHQLwcOw/0j2Vf1V6CzglXhx4/oPsslLhGq8WBHou6/wdP/AIN9l6bh2DZo9lC0vyLOJt4VxoEAAjvK1sRwZiHXf7Bd3NJvQLG/CMPJWWmihZwarRq0vC9rrc4MLyyo4/K0k+RXcquUUnbhYBw9R6D2WT0nPZNnE8LwvWeS6SCTJU/lvBFQkF7yQOQELq1HKqTdgttlJo2AWsdOlyxZS6GQWgtlRmP4AoPvogrpMIWjot9qCk0cZxf4f0m3aCqtjcvfhnEEWJt3FvzX6Kq4Zp5Bc+/EHK3Op/J8twQP3ZQ1SNsWTzcnK247TJ2W2xlSo1zdbQI+U3N/stBgHxWg9flPX/Kz/wAXpJi15PdUR3W5OkY6rX4cCDLbAuHXqRy/sFu0viPHLSRIM7jqFp1sZqa7VBBBss1PEljGg3t6eXooLKNHSfw2z1tIuw9aqGhxBpB0xqNi2TYTb1810xfmL+YEnqu+8CZg+vgaL3klwBaSdzpJAJ7wArwlfBx6rDt83uWBERaHGEREAREQBERAEREAREQBERAEREAREQBERAEREAREQBERAEREAXipSa4Q4AjuvaICt51wphntLhSbq8lxfiPJqtKq4fCdpm1pX6MWN9Fp3aD5gFVlGzbFmcD83ZNl9V1QONBzg28EWJ7r7mtBzXHVTcwchBjylfpAYdg2a32CwYnLKNT56bHeYVdnybftc3R+c8mwHxajWt5n9lfojIsA2hh6dJmzW89yTcn1JK+4TJ8PTMsosaeoC3lMY0Z587yBERXOcIiIAiIgCIiAIiIA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6" descr="http://www.natureandmore.com/products/grapes/image_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6553201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kn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s://blog.udemy.com/wp-content/uploads/2014/03/shutterstock_180365039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5943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524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ph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images.wisegeek.com/dect-phone.jpg"/>
          <p:cNvPicPr>
            <a:picLocks noChangeAspect="1" noChangeArrowheads="1"/>
          </p:cNvPicPr>
          <p:nvPr/>
        </p:nvPicPr>
        <p:blipFill>
          <a:blip r:embed="rId2" cstate="print"/>
          <a:srcRect r="4545" b="6269"/>
          <a:stretch>
            <a:fillRect/>
          </a:stretch>
        </p:blipFill>
        <p:spPr bwMode="auto">
          <a:xfrm>
            <a:off x="1066800" y="2133600"/>
            <a:ext cx="4800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172200" cy="2702984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pl</a:t>
            </a:r>
            <a:r>
              <a:rPr lang="en-US" sz="9600" dirty="0" smtClean="0">
                <a:latin typeface="Century Gothic" pitchFamily="34" charset="0"/>
              </a:rPr>
              <a:t/>
            </a:r>
            <a:br>
              <a:rPr lang="en-US" sz="9600" dirty="0" smtClean="0">
                <a:latin typeface="Century Gothic" pitchFamily="34" charset="0"/>
              </a:rPr>
            </a:br>
            <a:endParaRPr lang="en-US" sz="9600" dirty="0">
              <a:latin typeface="Century Gothic" pitchFamily="34" charset="0"/>
            </a:endParaRPr>
          </a:p>
        </p:txBody>
      </p:sp>
      <p:sp>
        <p:nvSpPr>
          <p:cNvPr id="27654" name="AutoShape 6" descr="data:image/jpeg;base64,/9j/4AAQSkZJRgABAQAAAQABAAD/2wCEAAkGBxITEBAREhMWExIREhQVFBQVEhYYFxEXIBQXFhQWFBMaHCggGBooGxQUITEhJSorMC4uFyAzODM4NygtLisBCgoKDg0OGBAQGywkHSQ3Ny0tLCwsLCwsLC0sLDAsKzEwLCwsKywsLDY3LDc3LC0sLCwsLi4sLCwsLCwsLiwsLP/AABEIAJIBWAMBIgACEQEDEQH/xAAcAAEAAQUBAQAAAAAAAAAAAAAABQEDBAYHAgj/xABAEAABAwIDBQUDCQcEAwAAAAABAAIDBBEFEiEGMUFRYRMicYGRBzJCFCMzUnKSoaKxQ2KCssHR8FNjc8I04fH/xAAaAQEBAAMBAQAAAAAAAAAAAAAAAQIEBQMG/8QAKxEBAAECBQIEBwEBAAAAAAAAAAECEQMEEiExQVEFYbHwEyIycYGRoRRC/9oADAMBAAIRAxEAPwDuKIiAiIgIiICIiAiIgIiICIiAiIgIiICIiAiIgIiICIiAiIgIiICIiAiIgIiICIiAiIgIsKbEmA5GAyP+qzW32nbmjqV5FPLJ9I/s2/UjOp+1J/Qeqtkuy+3ZmyZm57Xy3F7c7b0VKemYwWY0NHG289Sd5PUooq6iIgIiICIiAiIgKzV1ccTC+RwY0by42HQeKvLBxvD/AJRTzQXy9oxzQ76pt3T5GyypteL8Mar2m3K7Q1rJW5mG48vI6aWIWSuS7C4++GUwS6Oa4xuaT7rg4hzfUG3W/NdYikDgHA3BFwV7ZnLzg126dGvlMzGNRedqo2mHpERa7aEREBERAREQEREBERAREQEREBERAREQEREBEXmSQAXJsg9KjnAak2CjXYoXktgYZDuLtzG+Lt3kLnojcMc/Wd5f+427WDxO934DorZL9nqTFASWxNMrhvy+637TjoFT5DJJrM/T/TjJDfN+8+VlIRxhoDWgNaNwAsB4AL0ly3dbghawZWNDRyAsriIooiIgIiICIiAiIgIiICIiDkPtSwvsKxlU0fN1Qs+24SNAB8LtynxaVs2wW0naN7KQ94cefJ39+vjZTm2mCCropoQO/bPEeUjdW68L6tJ5OK4hgde5j2kHK9p0vz4gj/OK7OBEZnL6KuY9w4ua1ZXMRjU8Ty+i0UJstjbamEH426OHEHkptciuiaKppnl18OumumKqeJERFizEREBERAREQERUJQVRec3RNUHpULlSyWVDN0VLnohcAqNkvuRFbHmhB5qhKjsaxN0EYcynlqHOdlDIslxoTdxe4BrdLX6hBI681bkqMrXOdezQSbNJNhyaLk+S1Oq2inhqXOqZKeKksckTQ99RJpo64dYWOhtcb9NxWsY77WmscGwREjMAXEjMdfgGovyuqjd6najNE2SlikqGv0a6ONxBPU2068lj4PhtbNL21blZCActODmLzwMrt1gPh1ud9rWPLMR2nr46pk0VSc0gBY14OZwP7OSkALydDw6hwXWdjNqXVjHCWmnppWWv2sD42S/vROdv1+G9x13pct3bK1oAAAsBuA4KqIsWQiIgIiICIiAiIgIiICIiAiIgIiIC4Z7TMH+S17pGi0VVeRvIPv8AOD7xDvB67mtV9pOB/KqCTKLywfOx8zYd9o53bfTmAtvJY3w8WO07NbN4PxMOYc22Zxx0EjZW9BI36w5+K7Th1ayaNsjDdrhdfN9BU5T4aHqOBW7bK7USUpNh2kLzcsvYtPFzD/Tiunncr8WNVP1erj5PNf56tFf0+jsiKBwva6kmsBJ2bj8EndPhc6E+BKnQVxK8OqibVRZ3sPFoxIvRMSqitzTtYLvcGjm4gD1KjKrFie7A0vJ+IizR1F/eXjXXTR9U2ZxF+EuigmVsg7gOeQnUA5jfq7RrR0A/uskYaX61Ds/+3c5B4t+LzWdHzb8R6/aOf3Z5zidKd5/n7Zba6Mkta7OQbEM72U8nEaN8yFfBPKy8sAAAAAA3ACwHgFW6ym3RlF+qtkAVLql1Fu9XS68Fys1NU2NjnyObGxou573BrWjm5x0AVsl2RdeSVDV20lNEXtdJd0c0ML2taSWPl+jzaaC2t+FlC4ptqY+3yw/+NXQ08ud/7N2+ZoA6EAHx6INwz6npb/P0XlryS7xt+A/9qJxuGZ9mRQwzWljee2lcxsZYWPjcA1ji4hzbgae71Umw2Lx1B8iB/UFVFnF5pGU874ml8rIpHRtAuXPDSWgDiSbLjNJjtfOZ4JxUh8sEhjzxSM+dYO1a0DKAMwjczrmAXbjIF4fKOig4theB1klO6GSCSR5eHxMY4NdBfSQTTuBYwO7p7O5dcXIClqP2aVZBJlgpL/6TXySW4h0hIcfDPZdPNSBuVl9UlluitldmKeijyxtBkI+cmIGeQ8dfhbyaNB1NyZ1wCwzMrElV1VS6ZgqNQ13HcefQ9VlLUhVlz2NadXOAHrvW2rGYZRIiIooiIgIiICIiAiIgIiICIiAiIgIiIPnvbvBfkdfKxotE/wCcj5ZHE90fZcHD+EKNpagtIG8FdK9qdRBLLFBlvNDqX3ADWubfJ1OjDfh5rU4KNjd5A8LfqV9Llq5qwqZr5fL52aacWqmjdbjJNtAPtf2WyYDLMzRk7wziGnu/wt116qOpIoyeFhvO+/RbJhga7oxg1O4Acv8ANy4vjPjFOBE4OFbV1vvEfjv2b3hnhVVcRmMa8U/8xG01fnt3lJ0MbdZLbh3ppXFzgOrjr5LwyulqZOxpe4we/KRrbmeQ5DeemqgpsTfWTspadtowdDraw3yPHIcB4cSt0p6ilpI2xdqxu6+oL3uOYXLRc3JikA+wQN1lp5fKVYMRjZmdWJPET0+/n2jiG1OJ/oqmjC2w45mNr+UeXeeZSGHUDYW5W3J+JzjcuPXkOgWVdalW7dU7WPdE18xDJHNA7jZMtK2qaA46jNG+4NvhdySDaSWSoaxkQMQquye4Bzj2TqQVEEtxo27jY3uLW11XpMzM3luU0xTFojZtecKzW1rImOklc2ONgu57jYNF7anxIWjYvhuJT9uwSuY0vrGRu7UMBieyKSmdZmt2SB0dyL2ueOsk3Ag6lrqWaTMyrmmkGUaxiTK4jvbyH5iPEKMk5iOMRwyRRPzdpO2Z0YA97s2Z3i+4Gx056rV8Q27cIXSQwi/yCKtYHuvdpmEc7C1ttWA7w7efWeqYYnvge8Zn05c6NxJuCWGNxNtDdrjvVKYRxNa2NjWBjcrcrQMrb3yjpfWyIiJaivfUuaC8RR14bdrA0GmfS6HMbZsjzmuNbkDhZRcex9RLG0VEgDn4YaSXM8yO7Rs4kheT8WgF9d5PO6211arLq3qli7EfsrA51Q6Rz3mpbSiSxyguhHde22oJ468fNSvyeEPlf2bM8zmukdlF3lvuF1+XDko99Z1Vh9Z1VLpsVoDxycMvmNR/2VurrbOaedx/Uf19Vr9RVgggn04HgQsHthcFznOI3XNh6Il2zPrOqsuq1r78RWO/EDzQbE+s6qw+uHNa6+uWPJiFt5sqjZTidhZR1Xilt5WvS4rwH+eAW37KbIueWz1bbDeyF293IyDgP3fXkXC8pjZDDXZRUyDvPHzbT8LT8Xif08Vs6IvOZZxFhERFEREBERAREQEREBEWNJWAEgMe4jgGED7zrN/FBkosEzzn3Ymt/wCSTUfwsDgfVeDS1DvenDRyiiAP3nl36BWyXSN1hVOLQR6OlYDyzAn7o1Vk4HEfpDJL/wAkriPughv4LKp8PiZ7kbG+DQD6psbo84+HfRRSy9WxkN9XW/ReDUVz/dijiHN78x9G2spxEuWc52/o6ptN2krhK3OM2UACLdlJAbc3PduTpcc1o9OYn2FrOPC5/Vd7mia9rmPAc1wLXNIuHAixBHJcp2i2HfSyOmhBkp94GpfDzDuJb+967rnews9GDl69t43jzn3/ABo1+Gzmc1hxf5ZtE+Ue/wCoSKtiBDGNc4h2XU2HvZSePBsh/hXvEcXqDE2AMETS1peNbm4ic4F5P1u3bu3BqkMCYA5z7AZRv6m5Jv6+qg8Kf8qr87tW5jI4H6rbZWn8oXF8MwqMxmK8SuPo+aZ66p3j33bmfzMzRT8PiZmimOmiNp/E+jZsE2QmEDs8ojdNA5pILi5uaGwu3QXbIyJ/m8Kebs1TiQyFzie1dIALBoJqRUjhewkz8d0jgqvxErHkxDquhVM1TeWFMRTEUxwkqXD6WJrAyJncDQ0u7xGWMxN7zrm+Rzm35EhX5642swgEaDQ2ty0UfhoMgLg0u1sLDT13KUjogNZHBv7rdT5ngpZldi/KHXBJO7dzPEq4RJa+VwHPIf1WS7EYYh3QBb4jv9Soau2wjFxnH8N3H8Lol2RLntcHN4b/AEUc+vI4qNO1IuSAQObhbN4LBrscY/U6O5/35oXTbsSWPLin/wB5LWpMVb9ZUiqZJPoopJPsMc7+UFBsM1Y761/BYrq5YVLgeIu92mktyeAz+ciylIdh6947zY4+j5b282AqXW0sF9d1WNJiQ+stij9l8h1fVNbzDYy70JcP0UlT+zCmHvzTP6AsaD+Un8UvBploUmKjqsaTFv8ACV1um2Dw9mvYZjzfI935S634KXpMGpovo4ImdWxMB9QFNS6XEaVlVPbsYpJAeLI3EebrWHqthwz2e1spBmc2BvG5zv8AutNvVy62impdKAwDZGmpbOa0ySj9rJYuH2Rub5C/MqfRFGQiIgIiICIiAiIgIiICIiAiIgIiICIiAiKhcEFUWJU4jEwXc9rfEhYEW0DJC5sDXTFtr5AABfddziANx48FbSl4eMX2XhmbIG/MPkBBdGBqSLXLToTrwseq0nC9gqmkfIWyQzNeAA4h7C0akkt1HLcSpXF9saljixlK8PGlnNcT5ADVa2/aesc9zakuiOlo8ro3DqQbFZ4caIqinbVz52eVcRVaZ6cflttFs40n52oud+Rjcth4uuSPIKYgwaCPVrG3+s8Fx8sxNvQKC2fqA1vaEavsfLgSeKw9uMZcKVzWmxncItODSC5/q1pHmkrCztF7RIYyWRXkANu0LwyMn/bAaS8ddByJWpy7aTSk98NHJg1Hrr5j0XO8Vqc8rzwBLWjkAbD+/mrVHOQbctR0WN2dodgp9kq+oa2Te14DmufPGQQRcEFtzayzIfZvWH3pomjo+V34ZQFl+xfGnSQy0zjcR5ZI+jXXzt8A6x/jK6UmqTTDm8Psud8dXpxDIbfmLz+ilaP2a0TffMs325Mo/IGn8VuaKXlbQjqDAqWH6KCNh5hgzebt5UiiKKIiICIiAiIgIiICIiAiIgIiICIiAiIgIiICIqE23oKosOoxOFnvPF+V9/grBxN7vo4Xu6kZB6vtfyurZLwk1QuCjezqnb3RxDpd5/6gfiqjCAfpJJJOmfIPRlj6kpYuv1OJRRi73tb4kBYEG0DJS5tO0zFls2WwDb3tdziBwPosSs2GopJTI9jzfeztpAz7t9PKynKCgihZkiY2Nu+zRa55nmepTZN2Lkqn7zHEPOQ+ndA9SqjCAfpJZJOmbIPIMsfUlSSJdbNYOwlGXl7+1fc+46d5aPxv6lbBRUccTAyJjY2j4WtAF+em89VfRS5YWNW4fDNlEsTJMpu3OxrrHpcaLJRFcurZnQ1EsbtMryPK92kDlYj1UJtfUZqdrg6/ZyNeR0s5p/mB8l1fG8AhqQO0BDwLB7TZwHI8CPFaxP7PXG+WoBB4Oi4ciQ7X0XpqiYeWmYnZwTFMPeHOexpex5JBaLlt9SCB+q8Yfhkh7zmljebhaw4713CD2TsBuZy0cQxh/C7tFs+C7E0dOQ8MMkg1D5TmLTzaNw8bXWD0a97I9npIWS1MjSwStayJrhZ2QEkvI4BxIt0bfcQuiIiiiIiAiIgIiICIiAiIgIiICIiAiIgIiICIiAiIgx6mtjjsHuAJ3DifAbyrHy9zvo4Xu6uAYPzWJ8gs7KL3trzVVUR/Z1Lt72Rjk0F59Tax9UGEtOsj5JD+88gejbXHjdSCJcss09JGz3GNbfflaBfxPFXkRRRERAREQEREBERAREQER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http://kindersay.com/files/images/airpla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6400800" cy="510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524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pr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s://www.punchbowl.com/gridfs/fs/4d2e0249f92ea1125d0000ef-12948608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640079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524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sc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4" descr="http://cdn.shopify.com/s/files/1/0126/5242/products/Printed-Village-Tartan-Plaid-Scarf-Navy-1_1024x1024.jpg?v=1449501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5791200" cy="579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524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scr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4" descr="http://www.kleintools.com/sites/kleintools/files/images/pressrelease/DemoDriver_beauty-Cutaway-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5937028" cy="5378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sh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4" descr="http://www.shoecity.com/photos/product/standard/5273340S202954/view-all/converse-allstar-chuck-taylor-ox-fiery-coral-sh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11200"/>
            <a:ext cx="6172200" cy="1422400"/>
          </a:xfrm>
        </p:spPr>
        <p:txBody>
          <a:bodyPr>
            <a:normAutofit fontScale="90000"/>
          </a:bodyPr>
          <a:lstStyle/>
          <a:p>
            <a:r>
              <a:rPr lang="en-US" sz="10700" b="1" dirty="0" err="1">
                <a:latin typeface="Century Gothic" pitchFamily="34" charset="0"/>
              </a:rPr>
              <a:t>s</a:t>
            </a:r>
            <a:r>
              <a:rPr lang="en-US" sz="10700" b="1" dirty="0" err="1" smtClean="0">
                <a:latin typeface="Century Gothic" pitchFamily="34" charset="0"/>
              </a:rPr>
              <a:t>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http://i1117.photobucket.com/albums/k591/carlofab1/la-na-nn-girl-skunk-20121022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5386451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sl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4" descr="http://pariconsleds.com/media/catalog/product/cache/2/image/9df78eab33525d08d6e5fb8d27136e95/f/l/flexibleflyer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6050138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br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15362" name="AutoShape 2" descr="data:image/jpeg;base64,/9j/4AAQSkZJRgABAQAAAQABAAD/2wCEAAkGBxITEhUTExMWFhUXGRkXGBgYFxYYGRkVHBkYFxgXGyAbHSghGRslGxcaITEhJSkrLi4uGB8zODMsNygtLisBCgoKDg0OGxAQGy0lHyUtLS81LS01LS0tLS0uLS0tLy0tLS0tLS0vLS0tLS0tLS0tLS0vLS0tLS0tLS0tLS0tLf/AABEIAMIBAwMBIgACEQEDEQH/xAAcAAEAAgMBAQEAAAAAAAAAAAAABAUCAwYHAQj/xAA6EAABAwMDAwIFAgMHBAMAAAABAAIRAxIhBDFBBSJRYXEGEzKBkUKhUrHBByNictHh8BQzgpJD0vH/xAAZAQEAAwEBAAAAAAAAAAAAAAAAAQIDBAX/xAAkEQACAgICAgIDAQEAAAAAAAAAAQIRAyESMRNBBFEiQmFxFP/aAAwDAQACEQMRAD8A9xREQBERAEREAREQBERAEREAREQBFWde60zSsDnAkuMNAgSfuuE1fxZqaplrwxmMU5n7kT/PyqSyKJnPIo6PSq1drBLnBo9SB/NUut+LdNTMEudmJaJE7wJOdl5x1Pqbibi6Xkgd1zs/jbPtuqvVavLi0w7FsTI2JPcM938t1jLNL0jN5n6PTh8cUbosNo3y24bcf7+FP0HxVpqn67D4fjkAZEjnyvH/APqSQQXFzt2CBFoJkYGY2xmAfC3aWtOO0jEmBEjGCNyP6H7I5ZeyFlkexaj4h0rAS6szBIwZyPZfdJ1/S1IsrNM7SYn8rx2pq3NaS2ahBEgSCMck7GPHlbRVDpcIBAM8weW43zG2QpeVoPOz3AIvJ+lfFVfT2tc4OaDlo7gW825uHHGF6J0brtLUMDgQ13LSYInbeJWscikawyqRaIsGVWmYIMbwQYWauaBERAEREAREQBERAEREAREQBERAEREAREQBEVL8VdVFCiYPe4EDOdtx68fdQ3SshulZ8678R06AIb31Mi0cECe6FwlX4x1peA2ph0/SxuDmRceB7KoPeCXOxs7EQ0YLZnJ5zsZ9QtGq1VMMa0C0QAJcGg7bEHPG3r4XM5tnJLK2T9f1Go9zXveHPw2S4fhuMefv4VfVqzJFxM8lpE5hoEjEc4MArTp6UOBDReMkhxEH7iI4wConUaTqjXC4WRBwZLjEmTi0QIjORjCqVPtR7BMEuDQSTzOIaBsce2PVZ1HGL4cO6BLgBuN7YmMggZn2WPzLmNEgOJg28HBgRg4/PotdVpq7fSSBe2BJjEBoj88jYqsn9EmY1RhsfUYEj0OLnECcAmDBnnlbTIbvvOGuETtm5pJ7sfbyodWk2ldNO4mAYBdjGGzjNs4/G0ZO1DrQCSRs0WRaD7ESB6eqy5sj/SdqK1RjLnOAH6nDtifBeY3g/wBFg1z4kSZES2Hh0SCYMdsxz5WFLSi49xDTiCCQMROfOcn+E+Vsc75bSGAdv6jaGnIAAj1EbLZMijfpq9WIc0kQBIBGfLZyN/EeqwqahzCJcQJxgXHPJH0jnM8rF1eC0WmASLqZJIMwbgPONhBJ4W6nqA5gJe3/ADzxzMjmOfwpBsodYqsdc0lpEOHywXO4w9oONyBC9I+CfiM6hpY8y4CQ6Ilvg/4h+/2z5FUubUAw1xh0h4dcA0gxc2T7+gVhouoFrmj5jw6YEdpgjYg5G5M/4YCmM+LLRnxdnu6Kl+FusNr0QLrntADvX/F91dLqTtWdidqwiIpJCIiAIiIAiIgCIiAIiIAiKp6h8R6ai4sfUFwEkAEx4BjAPuobS7IbS7LZFz2n+MtK59t8eCcDaT64MidsFKnxjpQYBc7fLWmMe8SqvJFK2yvkj9l9WqhrS47NBJ9gJK8k65146iq5xxEYxgZtE5E//bhdj8WdbY7RF9Nx7nsYRBkTlzXD/LPovOaWoBDS4gkC8ZxeciMmIkY44WOWd1XRhmnekbNWym1rGBnbJIFshxBLtudiZ9SqrUa5xkEOZAxBNrQM8CJ2AG2FI12oe9zm08HtBcJkSASNhHMnYAeSsqujbJdfJPqIJOCdpduAJJxO2yzsyRjpHfLp/SXFwLswPcmAJO5zJABnJUPV1i5waZDbtsXARJcTkbOJjG8qWdCIttloHJwZxIl22CNsewhV+spskQ+CT3Q5zZIeILRabnY39h4Uctkn1tJsMdUggCQZJDqfl0nP7AkqW95Bk1IjaJbkQAM75j+SjhzmgmS67YkHLyWglzTEbDbO28pUJBtYCeJubuJNziTg8SZiD6Kr2RZtoV2ONgqFzpOWkHJmA0ZhuTjJ4Ud2mBfIdDhMi60BpjeRAJOCBnGN86KwBaA0FknuaxrGyAc5AhzQYEyJPsvp0jqh+XaA1pEyABAzcwgEXTOM8z6xx3aLX6LDRl4eWgxcBwTLSMQZmRuIxlRqdXmwuYwnaDJgAuJHrnYjwFsp6J9MkguByTBJg5GRg7AcwC7ZaKdaq0tNnbhv92GvlsEyYgjYTsPbmFHdlXZILmWumSI3uzkAS2cA7Cd5PCzbTljhbcJGfqbvIJk9roEkYE7nhQmVWOBc1nJkuBaW9uxuJl2+BwfZaq+ohwLX9lptDnB17iT2ycZzP3jMrZMgvKjSQQHS6AWn9M+lp7diMRud1B0od3XfLJjJ4BntBkTt6/0WVJz3WvdDXETaZwRyZyImPI+yabXF3ddDT/hk75iZnYd3oFIR03wh1F1Cq2o8Bu99oc66nmDLttmn7L1Xp/UKVZt9J4c0EtJHBG4914Xp9QS4tBMDIxM7R3fSDHkCJEq26b1806jCwua88CTMb3AYI8+/3V4S46NMeXjo9oRVvQ+s09Sy5hyDDmnBa7n3HryrJdCdnWne0EREJCIiAIiIAiIgCIqf4g67T07DkF8YaDmP4tjtuobSVshtJWyl+PfiH5bfkUyC94IeIBhpxycbz9l5wymQb3PJMk+SJbHdOMf6BSNbWuDqjnm6pkegk7kec7edsKEHXGwTMyYawscRkDumZ9PIyuGU+T5M4JzcnZso6gkHEjAkj7n1jtG3kr6KthFRjsyDviNx6AnOZ/Cj9Yl5aGMDSzERAiO6NwT7g7jZQ6NJroDCbjABLQ4QYklpdAjnbcx6UceVMoXd/wA1hqOc6zuuILgDB/S3eN8/hfKwplpLQ04MGHbkACCNhBjHkLOrUNhYGuIwPqiGYBLuASP6lVmoZL7cEkElxD3YmLGxgNx+2ytGNaLo3US0MLHOuJ3vDqhc6CYMAfSPdb65OXibwG8kM5EcAEyM8Z2UOjEGAX1JJBJAIkZAM9ki4LbWquaHOc1pzgDBuETcYAbkR5OPc2W2S+zAvinLza2NpJzEibPxG2JnxFdXMOkY9Mun2i2Yg4JmfRK1SS1sT2tskDc5Mj0wAZkD7rF7mS5rYJyHNaREGDLgH78AY2jaUcfoLRGpVo7qbbiTGKjSSccRdAAIjGSIHIltDnxexzTH07g+MgzcZHMb3GRC3aM/qjH8ObvHaGxH2k7brXpwNy4lxEQ4dwbdjjY+CJ3yVDBlp9JaSaoaXDZrQ445JbPc6CBABwBC31KwZAa0t5GBJiASOBg5mNx7rCrG73CAAHSYEkjPaRAMT5wOAtVOWGQGh8CwHtySZj+IQ4bwVD2hZL+ZVaQKg9QYlwDjtDSZzGZH7KOGgktfBJJIF8NFsQbYubmBO2N8yolPqjarSHzTJjYOkzu0AbgxvnYxstlT5gbBHGZLjxdZmCAMNwZPKlL8dhnzVtAAua8GZBptk+rjk2kYMbqM7p9V7g766YALQWtMzAgz9O24bAxvkqU2RUgOIFgz2mQTjcC0ZOc/svlQlrJk2ZkxvOzgDBYByrJgpKuldd9Dnho3LmguJmYMkEbEDcj97jSvaWzaZZ9QDWkwfLeGkRgDfPCahjXOa52ZgAkSHASRvsZEZ5X2o131NY5zZkEuaQDAFojJmQOY4GytZJuZTLmENa4HDsueedg7nA9vTlbKVSYvGfyXRG5EA+LfQrSKLyAQ1jZ+qfmeswIbE7A7nELCmxhEF5c0ZLcAFuT3hxLuJ85ERzYqdx8BdYt1Qa+5t4LQCIuyLTEZEx7SfVeqrwbQalralNzckFrmyCMePpk/ST/Ve8ArXG/R04Hpo+oiLQ3CIiAIiIAiLF7wBJIAG5OyAp/inq509LtMPdgHHaOXZ/A9SvLXatz3O3kCSSCcnG85gAn77Sul+M+qUq7oY6WNAhzZEmc5nYeg/K43Va+SQ0DwCIaD4AM7QR9vyuPM3J0cOadyMKwMyC5zjhpDQNwRdmT5PiIGVX9QDqZAc43S03OgNAPJ7ZkQcnYxwrOjQDaZAdkmZJz587ehW9upovp9+TZnEtIiYnkQJC5pycfWjJHMat1SZeBBIF9wny0mBA8YkYHkzI+Eq5dUqVXTLbRgNGXSC8zHAP8A7H0WfVWU6bhRdDTjAgDIxx6b+SsOg1Az5jQC2YLi47wYIMbAT6rTHO0aVSLjU1nQ4QNsjLSBF0z647YIHO5UAUWnL3EuY0GGuiJmJNoh0zg/bwZlciXOJIIEySRY2XNeQ3fk758RhQdUbmm8iGk9wAAPiCJLiLiTCuEa6T2UmtdaIEvALnOIdMAudwZ2H+pWVE3tkSGx2lzS0HdrQJuMCZ5yQoooudcyk2mQyJEyJcS4h07gW58QRBJXzS068WuvqNDjtUycmM7OH08cAeiUKJ7XuNObg5/cQW4m0DIk9xn0zAgiFAbq/wD4y6XuhsVGh2MwTbh+QJyQNyt9ZpAMUnl8yBdaGkgC6QA1vOQZUc6J7gBWjEwKbyLibe057WgtGRkkK3rZKRNbXYAQ2CGkFzsNY3zJAmecevlY6dlewzYGxAFrsHcTkXGBiY3OJWFHXEmz5QaRLnzaW7SSSQZFsNj3hSabg1shwdvD4kXEgZwYE9sfwx9qNeiGa9KJaCMiSWgNaNiYnJMGZ3GByt79Obg4uaCSAGjECZcA4j6Rg/8AjuMBQtXqqYIueKbjDQYbc3GxwQGAEgwTuF91OpAAcZgknv2twQ0xkgiCLQ2Tud0cf6RRZVCwAfKLjh2Zc4OAMDDyYO+BG/CgV3lrS4uDWtH09ucuOxcC0kRMg/6uj6prRcKRtOA8uxAwDDiYIB84knlNePnOp9jXtqEn6vpgYJzHnBx/JYqM06J9nzS1bySfmgmJ+YQQZy3YYPOABusgc9xuDgD4yDIcGxMj91GrVnGTZ2TDf+2XAnlmA0CTtnGfVfB1bJiSBPdlokW5EmdzJzBW7Vux2b9Q5j3EAE7kmwxgzu4G6D/LZRm6mQ8VBUhoJIAdk5Ayxw9pAHsobnPYXPcQ+0hzSHg7uioQM3YiSYVhS1hkU2ND2nd4AdZg5EDMCN8yrpEs30qjIBaWS4ASTbOIbgEm7eZgjGQsmVTaWON3o5ouJJwbpJi3b2jcQouotBYd3/S0Wua1rjzbMESJMmN1Iom4gE2wMumBP027Tl10AHz5Tklsiif0Wg6pU+W0gk2BgM4JAadsjde90GkNaDEgAY2249F53/Zn0IOurvaIH92GkAkmMmdxAMeslejrbFtWdOGNKwiItTYIiIAiIgC4X+0nquG6ZrjLgXOAdacQRnfjjyuw6lr20WF7vYAbk+F5D13VuqVKrjPc7AJnG+MbHInYBpWGedKkYZp0qK+tXwLsNGNzsCQLpEZ9SJhQdVqWgtuEgFsSSXF52EHaM/VsIWWrhxyDOJInI3gH9AgxO3aVlqHjBaSACDieDEGTsD68Llc6qzkPunYahN1UtPAP07jAbyLp38LKvSpteIB9zJJMyBER+n7Z9VBruLj/AHbZLTDnFx3OO4OAl0GR+0LSysQ4NN1xMun6rTEe3H5hY9ytsGr4i0D3E1w4Pdu4Dx6ew3C2dPq06sY3BAB8wN/KsNbpqrIqiHAeN7f6/hVWooARUpCACXED9Mx+0j91aM1Rqtr+llUrucAz6cgEktkiBJgyMktEmSDPjO3S0Bl3cQJjvc/M22iBcY2zGW+IUTT1LvBNpkHzjbwCQPZWTm4tENkSbSOYgk3TM8q7mU/hB0OhpRU+UxozJuLpHkAE8RytjaoEBndA3BBnicQQM/VjjdSKlrSGhrQ2R4nchpOJdExvwoJr1HPIc0iAIc60ACe0AAcgTA3iFerLEgmnba4mYBdtP/kIgxt3crVUcHQ2mGgARJeW2x9QNuCTvjxmErtM2iTEOcGNc3eZkgwDP8lr1AAmCWnA7SQTMQBiJMRnJhSLI9e8NxAmJsI94MjAyBIHA8rKlrQ4ntn5cS0kFxx2iDscgS3MDK+04IJ33Im4NIaW3W2gQOPMDZR6tMuHc1pd4luNhg4xjgjMYwYlUSb31iDN4cAbYcwipEl0g7hoI/DSVkah/VgTJcSwi67Mh30lwuHAgDGYVQ3qR+m0sM2gOm2DPdI2Pgk8brfV1TapLAGERJe4S6YIcSRlojPdOWjyFDTRFNGy9tSabLWtcDBBcAJk5tFtxw20TNyP0LRcS4GoTn5jXRIH0AxJcZ28KSdYGggAkDAaH2tLMXHYHONh+lWfTqTCyHAHEgS4kmJJ9dlTJPitEKypfSuY2LnE9pm0GMh7Yd9AAuFsycbwsKulFkMLmmDYTbcRkcbN3PoM8BbOqa1rLg2kQ529zbZHJPMz6eVW0XPc4zPIaWgy0YBgGJ2gZTk2rC+z6K7aQAqPIf8AqAb9WwtdgYAiBmR7qe+o1zcscGwSIJaIIgtbgFw+kxnAHlbSGmJbOBdcbgSJbcYwTGPItRvS27Q4cCJ3Enncbjf+QVuSXYDWuc8H5bh2tEAgY7gZj0njkBdX8NfD9PU120y9o3qOAIuiROxwc4PoqTQ9JDqjKTAGOrODCTcZkwPcZle19B6DT0zWRDqgpim54FtwG2M+32SGPyNfSNMcOTJHROlt01IUmkuALjLokySRMbwCB9gp6Iu5KlSOtKgiIpAREQBERAcF8f13uqNpiAAQG7bm1zjnfYY9PxwuqM1ZDhDcFoByIEmRkm07Ecnyuq+LqzauqdfMM7WiDIjO0Tud8c/bnXNbLnAY2c6czgYkbwIx6z6eb8idWzim7kyr6gQXzTJJaRIxAaY7TDiALZiYO/svmj0bazsVCXWwZB7c97QSYgg5n18rUKrbnWwAATbbgmSAfeD+VY0KQDGVHAswQIBxuSSfJAG658k2lSKJfZo1mm+WIEBt2Ik90iS4+D59x7Y6OmDYHEXHNwAzyRvmVK19Rkd/1XEGHAiQN9o8ZWWl0DajYD84nABn0VYybWwlvRPoNBkfsoOq0vyTc0YIPb58j9yptHSFm5Kx17iWQeOVnzUWXqmcx1JtO0VKTiCDlvInx6KdoNYflfMx2ju342mN9/3VVrdPJkb8jz/uolCra7C6FuOiZKy+0x8gQ5oeJAgHfOPU/t7rW9rgOwAPEE4wRtjPOAeNgJW2s4uZ2mxu5LQC62B9U7bT+AFFpEFlxJktz3AG0y3kckTg+PZdK6KGXyw6cY2gudaCDGRbAA9hOfC1tn6ZHm0SXEEGXDDZGSZ44njFrC4i55LQQ7LoMi9pu4tEAjY49Vso1acgu+kiSQee6MZudO5d5Kl6II9ZjoebgLJDSWyRghoncYA/5k4VLauIeGuH1YcDJFwg85w47QFKquqVWgtAFuNovDoBkDM77Z/odpi1tx3yIAABJmcHM+uPZZ+VF0Q6emghozIi57pxEWmP05jxMbysBpmNaWguDXAw4hwOe36bciCMSZhS3gtM2bHJIzyBaJx/+eFkybWgXYOXO7s5OYMGMjkweFLya0LZWU2PoiwukOA+oGcGbfABmfRWmkBLjdFluSbSJwCIA2/3UV+na/taTJxyJBgz6QZjHBKv63R6bGf3lzXNF7hcHbZHA3/0VcruKCZzvUX/ADHOMsAMbDgG0QJEY8rdp9Ibc1O3iGmYOC3OQM8KPrurMuAZTwMSTk+uMgwFf9JpisWt7iJHZhzpydgJxvxt6rNycYoh2fdH0eo5lrg1sTE48HxnaTtmVv0undGXTJwQcfY8yvVqfw1pZFM03kWyHEuEZgiRAnO3utg+D9FgmgHRtc57h52Jj9lqvi5X7SNvEzzLpHV6tMhuk019QGT2uJETk2OkSSZGxG69A+FK/VHPJ1jKbaZGIgODuIAJmeZj+i6TS6VlNttNjWN8NAaPwFuXViwOH7MvHG1tsIiLoNQiIgCIiAIiIDyr4k0zhqyDv3ZJeBnYwDE5xOVy1S84Y2XAFjpEYloJAONxj1dmV6h/aBTptbTqx/eAlocXEC21zjPn6V5uepf9sjsMzBy26JLZBjxE8OK83NFxtHHONOiLr6DfmQ0gW4u9AMg+v53UV/XDJa11OzGDIMiB+qB+PK36023OcJgXCSSPEDHH7qg1eke/+8tJB+nAHrA8+PusYRX7FCdQ6jXIgt0z/YwT97slWui11hBNNzPUdzfyFSdP07SBuDt3WtzGIHKrerN1LDcx72QTNjiBB8x4VuMZMskeqUnh7Q7g+ii16S8y6d8Q6umZ+e93kPN4P/tMfaF13S/jFtSBVZaf4h9P43Cxy4Gtos0Oo6IzIVXV0gfnZ4/BXb0mU6o7SCqjqfTrSfIEqkG12Eiv6RqTSBa5oM4k8eucFRamncXm0Fs8YLrQTIMA+ftCzqkiFv0WrLXB0ZGJ9FqskVtdkNEUtY4APDnGMRMBxB3jAGZg+Qo9Cm1xAscdxDQ6BkTHjAwrVmlpPq3GQDkgGCXTE+mN10WipUGOc5jYJBl4bJGB3EcgSCrLMkQonNjTFwBc7DRAcREEDG25kCR6rdpdLTIEh2QJM/raB3H39Mcr02n8A6Zzqb7nFtovgn+9dvfM4Bnhcj8adCZo6oFIRSqC4CSc7OGd+PytM2GUIcmy3jkinHTbTYQ52A5pAENn3GThYP6W5lo3DpJPJO8QMTjhG6xwIMk+kq0dWLsbDHdPvMcg4H5XJzk9ENHPN00FxExiAQOcj8Ryug6TSc4lzjJPnlaWmnFs7cnlX3Sfl4yAok5NreieJyfVPhFweajWPtkiRJbJyCT7kwF1vwF8HEO+bUloaQ5pGCTM48bZPrgr0bQ0WtptAGIB++8qQvTx/F6cna+jWOLdsIiLtNgiIgCIiAIiIAiIgCIiA43+03VBtBrO7LpMAkEDBBj/ADDfwvIdbonvqPbEtDCWO4ElpbONs7HOD4XsH9otKaTSGyYcAScSf0xvON1591XXODLWDEHGNyY/Yd3nK8v5MpeWkcs2uTs5MaSrSi+s0N/hEAfv/ouj0nTv7sua6wujYgAjz/LK5rX121LbiTEwIGDzwOVadJ1gLQy4gN7YmRB2lY5U5RKt+yZ1Hp73MDnEXCfpyHZxIg5XzpNEnDhcCIyNwsa/WTSLbXQO4nBOwLifUQofUvi6neC2m6Y4AaCfMnKiEJy6RPfRO6j8JU3ZYLT43Crafw7Ubu37gyFZdO+Mg6PnMhpwHNyR7iMj2XYaVzKrJaQ5p5b/AM3VW5w1IinZxuhbUpmBIhdFRqNqgF31bEjlfK2ngnEhRaYhwtPuPRTcZxJ5Ebq/TSMjZVFFmV3DGBwhVep6YGukBYcWmSUVWkUoPqNkBzhO8E5GR/VXjtMBBIH3WipTBcDwOVV9E8dHZ/2dfEMtGlqnub/2ieW/we449PZaP7VHtNJh/W2o5n2LQ8ftH7riKlcA9uIMgjBB8gjmV9+JevVtRRa14DqjCO8YLmgEQ4bEid/Ursj8i8TxyLRlqmVbKhMK40b5gFc/oapeQAHT/l/54V7owWmHA7eIWEopENFw3TtI2Vl0LpZuHcAJnbPt6qDpwr7pFS0k+B+6sqvZC7Oz6dXY5trT9PafthS1XdGaA2Izufc7qxXsfHbeNWdCdoIiLYkIiIAiIgCIiAIiIAiIgIvU9GK1J9Mki4RI3HheW/EXRqtJhw5xEgOc2y4z+kDAaMn8L1xfCFz5vjxy036M541I/Oul6E+tJLSHQRBBEtHMnn1UDUaV1E5luZ+8b/sF718QdPY59IyWvDjZBi4wS4Ec4E/Zec/FnRKlwcIIO4M/UOJ8T/NcWRSxzpvRhKDieZ/9RWqwJhsOGwyCc5j7K10nSbhDl0Gi6FHc4CcSAQY8DO32C6bp3wm9wmCPcLqx7Wi0NnM6Do1MAds/uuk6PonXAU8E/j7qxPw7UZxK3abTlhB5CvwNaRH12jcLiYBbJMbeZ9FR06zXklpmDBgLs6rBUzME7yq53Si0Q2APRedk+PJPUTGUHZXU6hwNj+63hkrNugLTJBK3UqELGUJLtE7NNWlTtFwkhVPUIIgCFd6mjKratOfdVasltnK1aRacrH5U4XTjpt+CFYaXpbGcSVlHFOT/AB6KpNlJ0fQw0doBjJ5Km67p5c0OBgsmB58/sFciBwFF6n1BtKmSSAT2j/Mf+T9l0eKSW2apUir0b8K+6fwuf0OobxlT/wDqHAEjwYE8+VKiyFBnoPTAeDhWSovhyqS1t25An3V6vU+K7gaR6CIi6SwREQBERAEREAREQBERAEREBi5gMSAY29FW9W6HTriDIPkfz9/VWiKk4RmqkiGkznun/CFCmbpc735jZX7WAbBZIrJJdBJLo+Fo8KPW0THbgKSikmilr9Lb+kqDW0zmrpXUgdwtL9E0qriVaOWeFoIj2XSVuljhV9bQQs5QtUyrRWQCFCqaYXevKsqumLTI+6rKpIe73XmZsSjNfRSiTRYF91FVrRlQn6mFFsdUWydKorZp0jTrepWgvOwXM1dUaz7ncfSPH+662r0e7dRj8KT9OFH/ADze2QVugYbvAGZ59Vb6Ugnzbz55n8/yW3SfDFcHBBH4wrfoXwjUYYqOBHkb+yr4Mj9E22i6+HZJldAtGk0zabbWiAt69DBi8caLJUgiItiQiIgCIiAIiIAiIgCIiAIiIAiIgCIiAIiIAiIgC1VKAK2ogK2voJVJqvh95mHfkSutRZzxRl2ivE4ul8NGZeS79grKj0kDYLoYSEjjjHoUU9PpnopdLp4CnIr0TRrZRAWwBEUkh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xITEhUTExMWFhUXGRkXGBgYFxYYGRkVHBkYFxgXGyAbHSghGRslGxcaITEhJSkrLi4uGB8zODMsNygtLisBCgoKDg0OGxAQGy0lHyUtLS81LS01LS0tLS0uLS0tLy0tLS0tLS0vLS0tLS0tLS0tLS0vLS0tLS0tLS0tLS0tLf/AABEIAMIBAwMBIgACEQEDEQH/xAAcAAEAAgMBAQEAAAAAAAAAAAAABAUCAwYHAQj/xAA6EAABAwMDAwIFAgMHBAMAAAABAAIRAxIhBDFBBSJRYXEGEzKBkUKhUrHBByNictHh8BQzgpJD0vH/xAAZAQEAAwEBAAAAAAAAAAAAAAAAAQIDBAX/xAAkEQACAgICAgIDAQEAAAAAAAAAAQIRAyESMRNBBFEiQmFxFP/aAAwDAQACEQMRAD8A9xREQBERAEREAREQBERAEREAREQBFWde60zSsDnAkuMNAgSfuuE1fxZqaplrwxmMU5n7kT/PyqSyKJnPIo6PSq1drBLnBo9SB/NUut+LdNTMEudmJaJE7wJOdl5x1Pqbibi6Xkgd1zs/jbPtuqvVavLi0w7FsTI2JPcM938t1jLNL0jN5n6PTh8cUbosNo3y24bcf7+FP0HxVpqn67D4fjkAZEjnyvH/APqSQQXFzt2CBFoJkYGY2xmAfC3aWtOO0jEmBEjGCNyP6H7I5ZeyFlkexaj4h0rAS6szBIwZyPZfdJ1/S1IsrNM7SYn8rx2pq3NaS2ahBEgSCMck7GPHlbRVDpcIBAM8weW43zG2QpeVoPOz3AIvJ+lfFVfT2tc4OaDlo7gW825uHHGF6J0brtLUMDgQ13LSYInbeJWscikawyqRaIsGVWmYIMbwQYWauaBERAEREAREQBERAEREAREQBERAEREAREQBEVL8VdVFCiYPe4EDOdtx68fdQ3SshulZ8678R06AIb31Mi0cECe6FwlX4x1peA2ph0/SxuDmRceB7KoPeCXOxs7EQ0YLZnJ5zsZ9QtGq1VMMa0C0QAJcGg7bEHPG3r4XM5tnJLK2T9f1Go9zXveHPw2S4fhuMefv4VfVqzJFxM8lpE5hoEjEc4MArTp6UOBDReMkhxEH7iI4wConUaTqjXC4WRBwZLjEmTi0QIjORjCqVPtR7BMEuDQSTzOIaBsce2PVZ1HGL4cO6BLgBuN7YmMggZn2WPzLmNEgOJg28HBgRg4/PotdVpq7fSSBe2BJjEBoj88jYqsn9EmY1RhsfUYEj0OLnECcAmDBnnlbTIbvvOGuETtm5pJ7sfbyodWk2ldNO4mAYBdjGGzjNs4/G0ZO1DrQCSRs0WRaD7ESB6eqy5sj/SdqK1RjLnOAH6nDtifBeY3g/wBFg1z4kSZES2Hh0SCYMdsxz5WFLSi49xDTiCCQMROfOcn+E+Vsc75bSGAdv6jaGnIAAj1EbLZMijfpq9WIc0kQBIBGfLZyN/EeqwqahzCJcQJxgXHPJH0jnM8rF1eC0WmASLqZJIMwbgPONhBJ4W6nqA5gJe3/ADzxzMjmOfwpBsodYqsdc0lpEOHywXO4w9oONyBC9I+CfiM6hpY8y4CQ6Ilvg/4h+/2z5FUubUAw1xh0h4dcA0gxc2T7+gVhouoFrmj5jw6YEdpgjYg5G5M/4YCmM+LLRnxdnu6Kl+FusNr0QLrntADvX/F91dLqTtWdidqwiIpJCIiAIiIAiIgCIiAIiIAiKp6h8R6ai4sfUFwEkAEx4BjAPuobS7IbS7LZFz2n+MtK59t8eCcDaT64MidsFKnxjpQYBc7fLWmMe8SqvJFK2yvkj9l9WqhrS47NBJ9gJK8k65146iq5xxEYxgZtE5E//bhdj8WdbY7RF9Nx7nsYRBkTlzXD/LPovOaWoBDS4gkC8ZxeciMmIkY44WOWd1XRhmnekbNWym1rGBnbJIFshxBLtudiZ9SqrUa5xkEOZAxBNrQM8CJ2AG2FI12oe9zm08HtBcJkSASNhHMnYAeSsqujbJdfJPqIJOCdpduAJJxO2yzsyRjpHfLp/SXFwLswPcmAJO5zJABnJUPV1i5waZDbtsXARJcTkbOJjG8qWdCIttloHJwZxIl22CNsewhV+spskQ+CT3Q5zZIeILRabnY39h4Uctkn1tJsMdUggCQZJDqfl0nP7AkqW95Bk1IjaJbkQAM75j+SjhzmgmS67YkHLyWglzTEbDbO28pUJBtYCeJubuJNziTg8SZiD6Kr2RZtoV2ONgqFzpOWkHJmA0ZhuTjJ4Ud2mBfIdDhMi60BpjeRAJOCBnGN86KwBaA0FknuaxrGyAc5AhzQYEyJPsvp0jqh+XaA1pEyABAzcwgEXTOM8z6xx3aLX6LDRl4eWgxcBwTLSMQZmRuIxlRqdXmwuYwnaDJgAuJHrnYjwFsp6J9MkguByTBJg5GRg7AcwC7ZaKdaq0tNnbhv92GvlsEyYgjYTsPbmFHdlXZILmWumSI3uzkAS2cA7Cd5PCzbTljhbcJGfqbvIJk9roEkYE7nhQmVWOBc1nJkuBaW9uxuJl2+BwfZaq+ohwLX9lptDnB17iT2ycZzP3jMrZMgvKjSQQHS6AWn9M+lp7diMRud1B0od3XfLJjJ4BntBkTt6/0WVJz3WvdDXETaZwRyZyImPI+yabXF3ddDT/hk75iZnYd3oFIR03wh1F1Cq2o8Bu99oc66nmDLttmn7L1Xp/UKVZt9J4c0EtJHBG4914Xp9QS4tBMDIxM7R3fSDHkCJEq26b1806jCwua88CTMb3AYI8+/3V4S46NMeXjo9oRVvQ+s09Sy5hyDDmnBa7n3HryrJdCdnWne0EREJCIiAIiIAiIgCIqf4g67T07DkF8YaDmP4tjtuobSVshtJWyl+PfiH5bfkUyC94IeIBhpxycbz9l5wymQb3PJMk+SJbHdOMf6BSNbWuDqjnm6pkegk7kec7edsKEHXGwTMyYawscRkDumZ9PIyuGU+T5M4JzcnZso6gkHEjAkj7n1jtG3kr6KthFRjsyDviNx6AnOZ/Cj9Yl5aGMDSzERAiO6NwT7g7jZQ6NJroDCbjABLQ4QYklpdAjnbcx6UceVMoXd/wA1hqOc6zuuILgDB/S3eN8/hfKwplpLQ04MGHbkACCNhBjHkLOrUNhYGuIwPqiGYBLuASP6lVmoZL7cEkElxD3YmLGxgNx+2ytGNaLo3US0MLHOuJ3vDqhc6CYMAfSPdb65OXibwG8kM5EcAEyM8Z2UOjEGAX1JJBJAIkZAM9ki4LbWquaHOc1pzgDBuETcYAbkR5OPc2W2S+zAvinLza2NpJzEibPxG2JnxFdXMOkY9Mun2i2Yg4JmfRK1SS1sT2tskDc5Mj0wAZkD7rF7mS5rYJyHNaREGDLgH78AY2jaUcfoLRGpVo7qbbiTGKjSSccRdAAIjGSIHIltDnxexzTH07g+MgzcZHMb3GRC3aM/qjH8ObvHaGxH2k7brXpwNy4lxEQ4dwbdjjY+CJ3yVDBlp9JaSaoaXDZrQ445JbPc6CBABwBC31KwZAa0t5GBJiASOBg5mNx7rCrG73CAAHSYEkjPaRAMT5wOAtVOWGQGh8CwHtySZj+IQ4bwVD2hZL+ZVaQKg9QYlwDjtDSZzGZH7KOGgktfBJJIF8NFsQbYubmBO2N8yolPqjarSHzTJjYOkzu0AbgxvnYxstlT5gbBHGZLjxdZmCAMNwZPKlL8dhnzVtAAua8GZBptk+rjk2kYMbqM7p9V7g766YALQWtMzAgz9O24bAxvkqU2RUgOIFgz2mQTjcC0ZOc/svlQlrJk2ZkxvOzgDBYByrJgpKuldd9Dnho3LmguJmYMkEbEDcj97jSvaWzaZZ9QDWkwfLeGkRgDfPCahjXOa52ZgAkSHASRvsZEZ5X2o131NY5zZkEuaQDAFojJmQOY4GytZJuZTLmENa4HDsueedg7nA9vTlbKVSYvGfyXRG5EA+LfQrSKLyAQ1jZ+qfmeswIbE7A7nELCmxhEF5c0ZLcAFuT3hxLuJ85ERzYqdx8BdYt1Qa+5t4LQCIuyLTEZEx7SfVeqrwbQalralNzckFrmyCMePpk/ST/Ve8ArXG/R04Hpo+oiLQ3CIiAIiIAiLF7wBJIAG5OyAp/inq509LtMPdgHHaOXZ/A9SvLXatz3O3kCSSCcnG85gAn77Sul+M+qUq7oY6WNAhzZEmc5nYeg/K43Va+SQ0DwCIaD4AM7QR9vyuPM3J0cOadyMKwMyC5zjhpDQNwRdmT5PiIGVX9QDqZAc43S03OgNAPJ7ZkQcnYxwrOjQDaZAdkmZJz587ehW9upovp9+TZnEtIiYnkQJC5pycfWjJHMat1SZeBBIF9wny0mBA8YkYHkzI+Eq5dUqVXTLbRgNGXSC8zHAP8A7H0WfVWU6bhRdDTjAgDIxx6b+SsOg1Az5jQC2YLi47wYIMbAT6rTHO0aVSLjU1nQ4QNsjLSBF0z647YIHO5UAUWnL3EuY0GGuiJmJNoh0zg/bwZlciXOJIIEySRY2XNeQ3fk758RhQdUbmm8iGk9wAAPiCJLiLiTCuEa6T2UmtdaIEvALnOIdMAudwZ2H+pWVE3tkSGx2lzS0HdrQJuMCZ5yQoooudcyk2mQyJEyJcS4h07gW58QRBJXzS068WuvqNDjtUycmM7OH08cAeiUKJ7XuNObg5/cQW4m0DIk9xn0zAgiFAbq/wD4y6XuhsVGh2MwTbh+QJyQNyt9ZpAMUnl8yBdaGkgC6QA1vOQZUc6J7gBWjEwKbyLibe057WgtGRkkK3rZKRNbXYAQ2CGkFzsNY3zJAmecevlY6dlewzYGxAFrsHcTkXGBiY3OJWFHXEmz5QaRLnzaW7SSSQZFsNj3hSabg1shwdvD4kXEgZwYE9sfwx9qNeiGa9KJaCMiSWgNaNiYnJMGZ3GByt79Obg4uaCSAGjECZcA4j6Rg/8AjuMBQtXqqYIueKbjDQYbc3GxwQGAEgwTuF91OpAAcZgknv2twQ0xkgiCLQ2Tud0cf6RRZVCwAfKLjh2Zc4OAMDDyYO+BG/CgV3lrS4uDWtH09ucuOxcC0kRMg/6uj6prRcKRtOA8uxAwDDiYIB84knlNePnOp9jXtqEn6vpgYJzHnBx/JYqM06J9nzS1bySfmgmJ+YQQZy3YYPOABusgc9xuDgD4yDIcGxMj91GrVnGTZ2TDf+2XAnlmA0CTtnGfVfB1bJiSBPdlokW5EmdzJzBW7Vux2b9Q5j3EAE7kmwxgzu4G6D/LZRm6mQ8VBUhoJIAdk5Ayxw9pAHsobnPYXPcQ+0hzSHg7uioQM3YiSYVhS1hkU2ND2nd4AdZg5EDMCN8yrpEs30qjIBaWS4ASTbOIbgEm7eZgjGQsmVTaWON3o5ouJJwbpJi3b2jcQouotBYd3/S0Wua1rjzbMESJMmN1Iom4gE2wMumBP027Tl10AHz5Tklsiif0Wg6pU+W0gk2BgM4JAadsjde90GkNaDEgAY2249F53/Zn0IOurvaIH92GkAkmMmdxAMeslejrbFtWdOGNKwiItTYIiIAiIgC4X+0nquG6ZrjLgXOAdacQRnfjjyuw6lr20WF7vYAbk+F5D13VuqVKrjPc7AJnG+MbHInYBpWGedKkYZp0qK+tXwLsNGNzsCQLpEZ9SJhQdVqWgtuEgFsSSXF52EHaM/VsIWWrhxyDOJInI3gH9AgxO3aVlqHjBaSACDieDEGTsD68Llc6qzkPunYahN1UtPAP07jAbyLp38LKvSpteIB9zJJMyBER+n7Z9VBruLj/AHbZLTDnFx3OO4OAl0GR+0LSysQ4NN1xMun6rTEe3H5hY9ytsGr4i0D3E1w4Pdu4Dx6ew3C2dPq06sY3BAB8wN/KsNbpqrIqiHAeN7f6/hVWooARUpCACXED9Mx+0j91aM1Rqtr+llUrucAz6cgEktkiBJgyMktEmSDPjO3S0Bl3cQJjvc/M22iBcY2zGW+IUTT1LvBNpkHzjbwCQPZWTm4tENkSbSOYgk3TM8q7mU/hB0OhpRU+UxozJuLpHkAE8RytjaoEBndA3BBnicQQM/VjjdSKlrSGhrQ2R4nchpOJdExvwoJr1HPIc0iAIc60ACe0AAcgTA3iFerLEgmnba4mYBdtP/kIgxt3crVUcHQ2mGgARJeW2x9QNuCTvjxmErtM2iTEOcGNc3eZkgwDP8lr1AAmCWnA7SQTMQBiJMRnJhSLI9e8NxAmJsI94MjAyBIHA8rKlrQ4ntn5cS0kFxx2iDscgS3MDK+04IJ33Im4NIaW3W2gQOPMDZR6tMuHc1pd4luNhg4xjgjMYwYlUSb31iDN4cAbYcwipEl0g7hoI/DSVkah/VgTJcSwi67Mh30lwuHAgDGYVQ3qR+m0sM2gOm2DPdI2Pgk8brfV1TapLAGERJe4S6YIcSRlojPdOWjyFDTRFNGy9tSabLWtcDBBcAJk5tFtxw20TNyP0LRcS4GoTn5jXRIH0AxJcZ28KSdYGggAkDAaH2tLMXHYHONh+lWfTqTCyHAHEgS4kmJJ9dlTJPitEKypfSuY2LnE9pm0GMh7Yd9AAuFsycbwsKulFkMLmmDYTbcRkcbN3PoM8BbOqa1rLg2kQ529zbZHJPMz6eVW0XPc4zPIaWgy0YBgGJ2gZTk2rC+z6K7aQAqPIf8AqAb9WwtdgYAiBmR7qe+o1zcscGwSIJaIIgtbgFw+kxnAHlbSGmJbOBdcbgSJbcYwTGPItRvS27Q4cCJ3Enncbjf+QVuSXYDWuc8H5bh2tEAgY7gZj0njkBdX8NfD9PU120y9o3qOAIuiROxwc4PoqTQ9JDqjKTAGOrODCTcZkwPcZle19B6DT0zWRDqgpim54FtwG2M+32SGPyNfSNMcOTJHROlt01IUmkuALjLokySRMbwCB9gp6Iu5KlSOtKgiIpAREQBERAcF8f13uqNpiAAQG7bm1zjnfYY9PxwuqM1ZDhDcFoByIEmRkm07Ecnyuq+LqzauqdfMM7WiDIjO0Tud8c/bnXNbLnAY2c6czgYkbwIx6z6eb8idWzim7kyr6gQXzTJJaRIxAaY7TDiALZiYO/svmj0bazsVCXWwZB7c97QSYgg5n18rUKrbnWwAATbbgmSAfeD+VY0KQDGVHAswQIBxuSSfJAG658k2lSKJfZo1mm+WIEBt2Ik90iS4+D59x7Y6OmDYHEXHNwAzyRvmVK19Rkd/1XEGHAiQN9o8ZWWl0DajYD84nABn0VYybWwlvRPoNBkfsoOq0vyTc0YIPb58j9yptHSFm5Kx17iWQeOVnzUWXqmcx1JtO0VKTiCDlvInx6KdoNYflfMx2ju342mN9/3VVrdPJkb8jz/uolCra7C6FuOiZKy+0x8gQ5oeJAgHfOPU/t7rW9rgOwAPEE4wRtjPOAeNgJW2s4uZ2mxu5LQC62B9U7bT+AFFpEFlxJktz3AG0y3kckTg+PZdK6KGXyw6cY2gudaCDGRbAA9hOfC1tn6ZHm0SXEEGXDDZGSZ44njFrC4i55LQQ7LoMi9pu4tEAjY49Vso1acgu+kiSQee6MZudO5d5Kl6II9ZjoebgLJDSWyRghoncYA/5k4VLauIeGuH1YcDJFwg85w47QFKquqVWgtAFuNovDoBkDM77Z/odpi1tx3yIAABJmcHM+uPZZ+VF0Q6emghozIi57pxEWmP05jxMbysBpmNaWguDXAw4hwOe36bciCMSZhS3gtM2bHJIzyBaJx/+eFkybWgXYOXO7s5OYMGMjkweFLya0LZWU2PoiwukOA+oGcGbfABmfRWmkBLjdFluSbSJwCIA2/3UV+na/taTJxyJBgz6QZjHBKv63R6bGf3lzXNF7hcHbZHA3/0VcruKCZzvUX/ADHOMsAMbDgG0QJEY8rdp9Ibc1O3iGmYOC3OQM8KPrurMuAZTwMSTk+uMgwFf9JpisWt7iJHZhzpydgJxvxt6rNycYoh2fdH0eo5lrg1sTE48HxnaTtmVv0undGXTJwQcfY8yvVqfw1pZFM03kWyHEuEZgiRAnO3utg+D9FgmgHRtc57h52Jj9lqvi5X7SNvEzzLpHV6tMhuk019QGT2uJETk2OkSSZGxG69A+FK/VHPJ1jKbaZGIgODuIAJmeZj+i6TS6VlNttNjWN8NAaPwFuXViwOH7MvHG1tsIiLoNQiIgCIiAIiIDyr4k0zhqyDv3ZJeBnYwDE5xOVy1S84Y2XAFjpEYloJAONxj1dmV6h/aBTptbTqx/eAlocXEC21zjPn6V5uepf9sjsMzBy26JLZBjxE8OK83NFxtHHONOiLr6DfmQ0gW4u9AMg+v53UV/XDJa11OzGDIMiB+qB+PK36023OcJgXCSSPEDHH7qg1eke/+8tJB+nAHrA8+PusYRX7FCdQ6jXIgt0z/YwT97slWui11hBNNzPUdzfyFSdP07SBuDt3WtzGIHKrerN1LDcx72QTNjiBB8x4VuMZMskeqUnh7Q7g+ii16S8y6d8Q6umZ+e93kPN4P/tMfaF13S/jFtSBVZaf4h9P43Cxy4Gtos0Oo6IzIVXV0gfnZ4/BXb0mU6o7SCqjqfTrSfIEqkG12Eiv6RqTSBa5oM4k8eucFRamncXm0Fs8YLrQTIMA+ftCzqkiFv0WrLXB0ZGJ9FqskVtdkNEUtY4APDnGMRMBxB3jAGZg+Qo9Cm1xAscdxDQ6BkTHjAwrVmlpPq3GQDkgGCXTE+mN10WipUGOc5jYJBl4bJGB3EcgSCrLMkQonNjTFwBc7DRAcREEDG25kCR6rdpdLTIEh2QJM/raB3H39Mcr02n8A6Zzqb7nFtovgn+9dvfM4Bnhcj8adCZo6oFIRSqC4CSc7OGd+PytM2GUIcmy3jkinHTbTYQ52A5pAENn3GThYP6W5lo3DpJPJO8QMTjhG6xwIMk+kq0dWLsbDHdPvMcg4H5XJzk9ENHPN00FxExiAQOcj8Ryug6TSc4lzjJPnlaWmnFs7cnlX3Sfl4yAok5NreieJyfVPhFweajWPtkiRJbJyCT7kwF1vwF8HEO+bUloaQ5pGCTM48bZPrgr0bQ0WtptAGIB++8qQvTx/F6cna+jWOLdsIiLtNgiIgCIiAIiIAiIgCIiA43+03VBtBrO7LpMAkEDBBj/ADDfwvIdbonvqPbEtDCWO4ElpbONs7HOD4XsH9otKaTSGyYcAScSf0xvON1591XXODLWDEHGNyY/Yd3nK8v5MpeWkcs2uTs5MaSrSi+s0N/hEAfv/ouj0nTv7sua6wujYgAjz/LK5rX121LbiTEwIGDzwOVadJ1gLQy4gN7YmRB2lY5U5RKt+yZ1Hp73MDnEXCfpyHZxIg5XzpNEnDhcCIyNwsa/WTSLbXQO4nBOwLifUQofUvi6neC2m6Y4AaCfMnKiEJy6RPfRO6j8JU3ZYLT43Crafw7Ubu37gyFZdO+Mg6PnMhpwHNyR7iMj2XYaVzKrJaQ5p5b/AM3VW5w1IinZxuhbUpmBIhdFRqNqgF31bEjlfK2ngnEhRaYhwtPuPRTcZxJ5Ebq/TSMjZVFFmV3DGBwhVep6YGukBYcWmSUVWkUoPqNkBzhO8E5GR/VXjtMBBIH3WipTBcDwOVV9E8dHZ/2dfEMtGlqnub/2ieW/we449PZaP7VHtNJh/W2o5n2LQ8ftH7riKlcA9uIMgjBB8gjmV9+JevVtRRa14DqjCO8YLmgEQ4bEid/Ursj8i8TxyLRlqmVbKhMK40b5gFc/oapeQAHT/l/54V7owWmHA7eIWEopENFw3TtI2Vl0LpZuHcAJnbPt6qDpwr7pFS0k+B+6sqvZC7Oz6dXY5trT9PafthS1XdGaA2Izufc7qxXsfHbeNWdCdoIiLYkIiIAiIgCIiAIiIAiIgIvU9GK1J9Mki4RI3HheW/EXRqtJhw5xEgOc2y4z+kDAaMn8L1xfCFz5vjxy036M541I/Oul6E+tJLSHQRBBEtHMnn1UDUaV1E5luZ+8b/sF718QdPY59IyWvDjZBi4wS4Ec4E/Zec/FnRKlwcIIO4M/UOJ8T/NcWRSxzpvRhKDieZ/9RWqwJhsOGwyCc5j7K10nSbhDl0Gi6FHc4CcSAQY8DO32C6bp3wm9wmCPcLqx7Wi0NnM6Do1MAds/uuk6PonXAU8E/j7qxPw7UZxK3abTlhB5CvwNaRH12jcLiYBbJMbeZ9FR06zXklpmDBgLs6rBUzME7yq53Si0Q2APRedk+PJPUTGUHZXU6hwNj+63hkrNugLTJBK3UqELGUJLtE7NNWlTtFwkhVPUIIgCFd6mjKratOfdVasltnK1aRacrH5U4XTjpt+CFYaXpbGcSVlHFOT/AB6KpNlJ0fQw0doBjJ5Km67p5c0OBgsmB58/sFciBwFF6n1BtKmSSAT2j/Mf+T9l0eKSW2apUir0b8K+6fwuf0OobxlT/wDqHAEjwYE8+VKiyFBnoPTAeDhWSovhyqS1t25An3V6vU+K7gaR6CIi6SwREQBERAEREAREQBERAEREBi5gMSAY29FW9W6HTriDIPkfz9/VWiKk4RmqkiGkznun/CFCmbpc735jZX7WAbBZIrJJdBJLo+Fo8KPW0THbgKSikmilr9Lb+kqDW0zmrpXUgdwtL9E0qriVaOWeFoIj2XSVuljhV9bQQs5QtUyrRWQCFCqaYXevKsqumLTI+6rKpIe73XmZsSjNfRSiTRYF91FVrRlQn6mFFsdUWydKorZp0jTrepWgvOwXM1dUaz7ncfSPH+662r0e7dRj8KT9OFH/ADze2QVugYbvAGZ59Vb6Ugnzbz55n8/yW3SfDFcHBBH4wrfoXwjUYYqOBHkb+yr4Mj9E22i6+HZJldAtGk0zabbWiAt69DBi8caLJUgiItiQiIgCIiAIiIAiIgCIiAIiIAiIgCIiAIiIAiIgC1VKAK2ogK2voJVJqvh95mHfkSutRZzxRl2ivE4ul8NGZeS79grKj0kDYLoYSEjjjHoUU9PpnopdLp4CnIr0TRrZRAWwBEUkh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6" descr="http://www.medicalnewstoday.com/content/images/articles/266/266765/two-heads-of-brocc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6135408" cy="4084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sm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breketiplovdiv.blog.bg/photos/151522/original/up-close-s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5402371" cy="359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sn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6" descr="http://dialonepestcontrol.com/wp-content/uploads/sn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6525726" cy="3747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sp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cdnimg2.webstaurantstore.com/images/products/main/34362/83698/prima-flatware-dessert-spoon-36-p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5794375" cy="579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spr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4" descr="http://www.sproutprogram.com/files/8313/3409/6538/sprout-pla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422030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squ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4" descr="http://1.bp.blogspot.com/-ftcXtx2HCPg/U9Kmbde0oQI/AAAAAAAAJKQ/OMBKCyVnLMs/s1600/21746-Grey-Squirrel-white-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5791200" cy="4984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st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cdn3.volusion.com/mxtqj.rcrhg/v/vspfiles/photos/GSS06-2.jpg?1346715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str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40962" name="AutoShape 2" descr="data:image/jpeg;base64,/9j/4AAQSkZJRgABAQAAAQABAAD/2wCEAAkGBxITEhUTExMWFRUXGBcWGBgXGRgYGBoYGBcYHhgbGhgYHiggGRomHhgbITEhJSorLi4uFyAzODMtNyguLisBCgoKDg0OGxAQGy0mICYuLS81LS8tLS0tLS8vLS0tLy0tLSstLS0tLS0tLS8tLS0tLS0tLS0tLS0tLS0tLS0tLf/AABEIAN0A5AMBEQACEQEDEQH/xAAcAAEAAQUBAQAAAAAAAAAAAAAAAwECBAUGBwj/xAA/EAABAwIEAwYCBwcDBQEAAAABAAIRAyEEEjFBBVFhBhMicYGRMqEHQlKxwdHwFCNicpLh8TOCohYkNUOyFf/EABsBAQADAQEBAQAAAAAAAAAAAAABAgMEBQYH/8QANhEAAgIBAgMFBwMDBAMAAAAAAAECEQMSIQQxQRNRYZHwBSJxgaGx0TLB4QYUIzNCUvEVJHL/2gAMAwEAAhEDEQA/APcUAQBAEAQBAEAQBAEAQBAEAQBAEAQBAEAQBAEAQBAEAQBAUKABAVQBAEAQBAEAQBAEAQBAEAQBAYWC4rSqvexrvEwkEEQbGJHMSubDxeLLNwg910BmrpAQBAEAQBAEAQBAEAQBAEAQBAEAQBAEAQBAEAQBAEAQBAUe6ATyUN0rB5jhsa5r21GmHA5p++ehuD5r8/xZp4svaxe5TUejcOxja1NtRuh25EahfdcNxEc+NZI9S5krcBACUBocV2lZ3jadJveFzmtzaNuQLH633dV5OT2tj7VYsXvNtK+n8+twb5esAgCAIAgCAIAgCAIAgCAIAgCAIAgCAIAgCAIDH4gYpVCPsO/+Ss8zrHKu5g8mrmDb/EL4KPiYyR0fYfimSp3TvhqXH84H4i3oF7PsfiezyvE+T+/8l4Pod8vqC4JQHB9pO0RqE02GKe5Gr/yb09+S+U9o+0pZm8eP9P3/AIKSfQi7KU+8xLOTAXH0sPmQsPZGHVxSb6Wyy3O9pV2OnK4OgwYIMHqvr45IStRadEkiuAgCAIAgCAIAgCAIAgCAIAgCAIAgCAIAgCAtqMDgWnQgg+RUNWqB5Nx/AvoVCx8/wn7Q2P60XxefhZcPkcH8vFGUzAw9Ysc0h0EGRzEEEFZJtPVHmiidM9e4RjhWosqCPELgbOHxD3X2fDZ1mxKa6/fqdBH2he4YasW6hh9t/lKpxt/2867mGeRVsVe39/7r46OMxbNpwbippUq1QSHloptPLMZcfMBg9SuzhsnYKco/qaSXzNcW6Nj9HlKpWrGrJFOnb+YkaeW66/ZnDSebXfL1Rdys9IX0hUIAgCAIAgCAIAgCAIAgCAIAgCAICLE4llNpc9zWNGpcQB7lQ2lzLwxym9MVbOU4j9I+BptLmOdWIMQxpGm8uAEdd9lhPiYRVrc9jh/YHF5H7y0rvf8ABrqXbptR2bvO5pW1GeMw+uckMPQu91i8jlupUvl+6Np+wskFS3fyXlbt+R0pfWgFtfMDeSGaeg/FVeDOt45X81H8HjvEk2mjjKvbo06jqbMQ12UkRU/duBG01B4hyufNcva8Vj/3KS8n9b+51T9nZFHVXluUxHa41ZZiaLHsF7ggjyezNHsFzZONeT3M0U/o0cMsPQ1ONo4d96FaP4XlocDymYPy8lxThCO8Lruez8+T+hjPh2yfgPEcfh3EUmF7DqBDmExqL2PkVrg4ieH/AEnz6VZnGGSO1Hf8C4xWreDEYZ1OR8Vi13MRJI9V7PC8XPI9GWNX16fU2p0ebdocI1tR5onNTD3NBF4gx6xET0leBl0QzSxrkuXwMcuNrdEDKdR9PK0SS5osbnNI9dB7qIdaNcD91nr/AADhjcNQZSGw8R5uOpX1XC4exxqPXr8QbFdACAIAgCAIAgCAIAgCAIAgCAIAgOO7Z9u6eDmnTAqVhAImzZ57udF8o6SRInmzcQobLme37N9jT4pa57R6d7/C8fJPevKuJ9q34jEZ62Z9Gf8ASzfV84gG23VcTyOU9T5H1eHgYcPi0Y6Uu/x/c1+G4w5jgWtaWtMim/M5k7EiR4hz6Dks4y0u0dc8KyRab3fVcyanVmn3jXU2vzEEWzxEggOMATawnS6te2pVYf6tErqvl3dDo+yXHYflq1nlr25Qx5c+XTcl5EC1oFvVbYp703zPN9ocFrhcIJNb2qX0MriLMDUe6mKlIO5PDhBGsvZABF7yNVEoR1Umjlx4+KjFTcXXhX2e5Zhuw1dpLm1GgXJJe5wgbkEfqFhPgpzXvV8fSPP4nLw+V7p38DX4nh3e08tCrQc8kATmYTe+TvAGl17Alc8OCqV6r8ORzcR7Oy41bi/x8as5B2ExFKvfFVKL2khwh9MgtiCGgggHfqDzXRrUFXZ7+upwf20udnSdn+O4yq1xrV3FrZAmASb7tiY8lx8bJKlH7lJQcYs2HD8TlpsY1pLS4gwdBI18xI/2rz82LVc73RhiXu0zvOyvBhna8izTniN4hvlqV6PsnhZuWvJ8fx9yWtKpHar6UzCAsdVaNSB6hVc4rmwWHF0/tt/qCp22P/kvNANxVMmA9pPLMFZZIN0mvMEyuAgCAIAgCAIAgCAIAgOM7eds/wBlYaVDxV3EMBtDHOEiQdTG3lK5c3EKKaXM9r2Z7KedrJl2hz+P8HitRru9cC41Hgm8kguOpk3s4+pXm7NXZ9p2kdG2y8jEoPLTM6eU67Tv1VkWoyHte9pqOPLU3IsLA3KPfdmkW17pJhMJnIgFxuS1oMwOuymULXu8xlk4RZkPZXD2ONPLkgtbHhsZsBz3WkItU+4xjKLi4t3ZkO4pTqVn1DRq+O7qdOplYREGYZMevqjlHU7XMx7CcYRiprbk2v55nd8P7X0RhjVbTdlpw0sFyIgC/K4uumOZabPEzezcks2ly3e9l/ZziuDrVXFuEZSqtAdmys3OuZu6QcJP9JlxmDiMWNXkcovbm+hg9qsTgq1fKYdVbLnsMkP8MxMG4GmUg36BZ5VFy25kcPw2bsveXu9H3evGzznEcRa1zu5a5tPXKTmgxe+oHmT5nVck8KnuTxHAuMTN4JxwNdrlO56clyZ+GlVxPGnw7i9jvuF9rmBob3oaS0gvzAR57LCGfiMacafda5mLj3mKO0D6124g1APrNeTEeR+a5sks8X/kcvm2Yzg1yZaOIVD8Ti46fEVjNOW7b+ZjckWGtF4idz/dU0XsVcmS0cQHR+p/NVlBxITskosMncHRVk1RvaOp7IUcSXh2c90NZuD0A59Rp8l7fsdcRKeqLagud8vgizaZ2i+oKBAEAQBAEAQBAEBqe0PHWYVhc6C7K5zWyATEAe7nNb5uCzyZFBHZwfBz4iVLl3+vBN/I+fcZVq1a9R7nTUl7yZ0Opy9QV5H6vE/QccIQxqMeWyNfTlriAS36pOhg2NkpSLSjF7c0S1QWvGanGUNkGZtrPKVblzJW+9mdg+FVa3iDDkFy4w3a8dBsrKLfMpPLCDqT3MmuTRA7o3Mkuhp0235H2Vna5By7RPX5G94KyuaZfWzEWjPM5QLzN4knXVXim+ZwZpY9SUK+Rz+LJeandDIz6xFpAGhdy/hHNRLFGTTfM7FjVReR20avD41zA5ogtfEgzqDIIIIIIPVZuVWi84KTT6ovwfFalIg0jkuCQJgwZvJJOqlZGuRnPBGaqW5usFjcK09/UrVH+IvbRywA+Zu4HxQTO0wJ5LVaVu2ceSGZ+4kqqr8PgbCrwXB18PUxY70QCXU6Za0j7XxAiN45FTpjWo48s80ciwut+rv9jT/9O4au9tPC1HB3duqVDWc0MYBFs7BcjcR66qjp/pfmZTwyjFyyLrS09fkzUcZ7K4qk0ktzsFy+kQ9g5Elt2jzAUxdOzzeI4fVtyfjsQ8FxNSi5hZVDHtI7sgbk3B2I6H7R2WGTeWpL0jjeFxjR6jjOCjFUBi6DYfH76k2RB3dT/h/h225LkngU4dpjXLmv3X4OLLBrdGgbRiPCT1JXnOV9TlexnYOmS5sNPLmZ+9Yy32JSfcd5wDs2/wCOtZp0Z9b1+z5a+S9LgvYryNTz7Lu6v4933N0u861jAAAAABoBYL6eMYwSjFUiS5WAQBAEAQBAEAQFCUB4Z2z40/EurOzgAPblubND3Nbfzv6k7iPJyT1ykffcBwkeHxwVbtfV0/Xl0OQLCHtyGS7TnckCep/FZLuR6L5U+RLTcynVDyc8SZFhngwROoDov0UqlyDg3HuIWOc5wB0JmJNzzPnClbstpadm4qMq4iu6kx7viLWtElraYJlxvAbb19lLuTow1Qw49TXi/j+TpuLVW4ehmZRY4iGtJ2aZAJHmI21W8npiediUsuSnJmnHE6zBiQ94qAUwJaPC15c0BrYtAk+yxxZHKLlRvCOPJocY1v5o1VOmWhxe4PHdFx3DXOgtHLNMA+cJjySdt9Do7XVyVb18UufyMSjg2hoc5wOZrzAMloDTBMaeIRCpCWqTTXzLSy1LSlyrciwWC7xzWZw1zgS0GwsCbnmYgeYWkUpbFZz07v6CjiQ0ZSXthxcC0SQSINiRe0gza/pb4kZU1K4nacMZRp0+/oVXOkS/MQTpJzAb6k6reNdDzsrlN6MiXgX9n+0+GYSamEbTDxlNRrJzMcYIIa0a7xMpCUe4z4jgcs17k7rpfJr5nRUeDUadHEPwZc6rUacuZxcB4SMrc1tCYzTcqVijGL0HBPick8kI8R+lPfbx5/8ARwOP4TQxNAVWUnU3UnNp1SA4BxM3gk+IO8J38QK5n7sNUVVHRxPDJ5atb216R2fZLHk4Ss0SatIQ8CcxIEg6alvuZXO4tQlp2dHiSShlrodT2UwlDFYcVKlNpdmcJiDY2mIV+C4TDnw6ssU338vsc3Epa7SOiwnDqVL/AE6bW9QL++q9LDwuHD+iKX38zAyl0AIAgCAIAgCAIAgCA0/anibaFG/xVD3bQNScpJ/4tPy5rLNPTE7vZ/DPNl25Ld+vifO5LSxoHh1zHYnUD9aQF5XM/RqsuyGm4RZzcrpOkmCNbbxdLohaZQZSgWVHQ8ZRDy0NgeK5Avtskab3IlaW3gSVmZ3U2hzQHGMrQfCJAkzrOt722UrdoopON7HQ4/iDsGTSoAU8rGGo8tl1QkCwzaNE+8rWUtLpHFDHHiF2mX3t3SvZeR0LMY2rTbSqZA+rTaXMkZgTH1SLWv6Bap2jheKUJOcLqL5/z9DjuOuFN/7PSENGWQ0SSRpPM6+6hutj1eHWuPaS5msxdWWimOdwBEnbNuTr7qJVyNdK1NkdbEZWFgaBNnGDJIN9b8rfJVelIo4q7MWjSLicsAgOfys0SY9ATHRU3KtqJe3GvylsggmTcAnW0na9x1VtTexnkfWtyfCcRZlcyo3K132CRFiLazrv81ZNVRi4vbvKYPiGQPaweKq0tc5xBEfVDQAIJiJPRIy7hKDjJO+W5suzPGjharS4OpNI8TTm8YmzspFj+SmD0Pcyz448Rjf08D0TFY6niMO6HNLHCSQREjmei2lUo0eTDHLFlTa3MDguHFIsxMhzagLakGc7WiSYHxQJcCL2cL5gG82hqN+vXrqcvG41rddPXr+DquBYtmCz06jiaTj3jH/FAJAIO51HuscOePCTlGf6Xun9H+x5mXeN9x1WFxlOoJpva4dDMeY2Xq4s+PKrhJMwJ1qAgCAIAgCAIAgCAIDyr6YMe0VqFPM4OYx7raBxjLI5y0forh4qXvJH139OYmsc50t2l68zzQzBZDfDIzTa5mx3JAhcbT5H0a5lHl5GZzrGB55GwPa1+qVvZdJJ0iSriszcsAmZBAgiIAvyIBJHMylt7FFF3ZssVhnscaFECzWEuMBzyRmkOPwtE2iPhvdacnSMYTi49rPve3d0OixX71uGe9v/AHDqcgkAtlrXOAc0/ETBI5Ste5vmedD3JTin7ifz7tmc9h8PV7ym+o3LkfnqVHWnxSb/AFjbb81moytHbOapxg9mqSMZuMph9WqQS/vMzDJ0zE2jc2BJ29lEoz1pp7fctOE6jFPatyPDd3kc55hznznsXwLwxo0cTuYAsquEtad7FMnaOS08u78+Bh8SrvddwgOc945y4jNJ5yN1ae5qqSr4GKKpbJgSQQSdgeWw5eqjUUnHqY8a9NVJk6K1aLg7LFzB8w4Aj5EKSl3silSkQYJuOR/V0oJWTUnjLDr6XM+FomQLxckahSStub2NxwDGZHVKGbIysxzQH2yueIaZ9dd1eD6GOaNxUlzW/kdlwLg2JFJtNzW03tqsq02ghwEeF/QS0k2tPmVqsbqvE8rNng25c7TT+68jbODnd7hKjHNADnYd4vLQLsv9Zt4G4C4OKxqtFct1+PL1yPIzwi0q7t/j3nLUcdUouIkh7CWktPLkZt6ryXjqVxdfRnkNyi6Op4N29rNIbUioOtnR5ifnK68ftDiMP6veXjz8/wA2WWU7LhnamhViSaZ/i0/q/OF6OH2vgyPTL3X48vP80aqSZu2PBEggjmLr1FJNWiS5SAgCAIAgCAIDw/6RsUX46oGkGH5QCNBTpDM6dhJd/QSvMzu5s+79kRUOFht0vze37eZxeHBcQ1oBgl0mwExMk2AssKvY9VySVkgmCMg8IILibXdProR78kqyydPmbHslgm1MRDvqtc4NF8x0joLz6K0E3I5eNySx4/d7/I3fHKdGmGU2U2VKtJopzJ1yyZa0+PQ2PO+sHaUElsc/DvJO5ybUXv6fQweH8VrGq0vcH+BznWHgbE2geE6W6qsZts1y4sehqKrfzZrcPhjUfTc8g94SSJ+FgmXE7AAE+iiOVuVIvPOo3CK5ffuIuH8PFSX5hla8AtEzl3PS1hzNlGuTnVfMnJm0vTXzMXCUS95a3JmOmcxHrpP5KZK5F5yrckxYa1jKUkkuL3P+rBIHhtJHhnNuoe2xlT5/QxaNVv72WzLYYBsQQZP+0FSminvGEFCKtWKtZxdmm9rjaNPaFYyezLGgm97n5oRHnuXsquaZaSD0RF5BznTnd4pN5m8aiVLRVOtze8D7RYmm9jWvOWwaHeIZQTa+gvqL2WkZSMp4ceRXJHZ4ztIMRSpuaSx1Ormc4QcmRpgxqWkmbA6qM6eSNLZnk5eAcG10oyK/Zo4sDE0W3IaXBv2uYO7TGvovIlDLOOrHG11Xc+ux4WfElJ2R4fsnigf9N58wefMhcssWaWyxy8mc3ZeJ0nD+yeIMZgGjqfwCmHsjicnNKK8X+LJUKOm4FwBuGnK9xnbRn9PPqvf4HgP7bdzbfkvI0s3C9EgIAgCAIAgKEoD5t7R4p1fFPeHf6jnkXsGl7oBjaL+q8Z05Nrqz9J4fEsOGMEuSXnSKYDDZcwEFjTTqF1TwNLRm21Mk2F5hV2mmk/mWm1prrutt3ZD3udoYBmqF7nT9UhzdSDoWxIOkEqUtkkaOOh89q+ZueC0jSw1epTe3vCMstN2jNBgjc7LaCpbHNmqeWEJLb77ft1JezWBfndUykMIytcYvMFz76ixv/F5xMIvqV4vKtOlvfu/Ysx3GQA6i1ktLXODt3anMZ+rAJ+ekKVLcjHh97W3v9vD4mlbVrClYgU3yLZRN5gnWLHW0BLVm7WPXvzKYUVXkUGuIkOc1uziJPpMa/mo1XshOUI++/MymUqeGyl5aarZLmtcSXFzSGtsMoA1deVkoyUrb27jDVPI3XJ+r/BpMXXfUdLrkwByAFgByCltvdm2nTsWuoDK4k3a4NHIzM36W91NbFJvei3B1GNfTLgS1rgXb5gCPCB5fepjzMJat6IMQ6XOMZZJMbAE6IJJ9SrcQ6wnQFot9qZ89SrIzvoyJ4UUWmUrVJgAmOsa+n3q5jKTexsWQ19IOEGDJDgbEWsCQI9JlSrvcs91SO97MdnXUqhbiRTLXtY9lwAHtbBBAETBN99VpGFfqPPz8Rqx/429tn8D0rspT7qaYjunQaQAjKGtALDz0kHkI2V8S0TaS2e/zPE4x66lW/Xx8To10nCEAQBAEAQBAEAQGo7XY7ucHXqbhha3+Z3haPchZZ5acbZ2+zcPbcVCHj9Fuz5/wrW97TgQ0vBdBnK0uNvRoPuvKWzP0Wbeh9/T18SmMxGdwBzZbQYAc6BlBjTaw6nmqxilsuREYKEXXP0y/h1BxqGjlBfUYaYgjwkQZkWuQQR1Kul0KZZJRWTotzZ4zCVGYamw03spl4NR1gXPO0EWaLAONuhWmlqJz4pxeWUtScq28F+TNwvaHIytSLZDKeVrgZ8RtBJFzv6GyvGd7GE+F1zjNPqc1+0S3KxrWnLlc8kuJAGgn4QY2HTRVo7Xjp23fgS4vJ3dIPcS3IC1rPqkkBxfm1NnWFrDnKtpVbmMIS1OS+v7UQMxrWyaTDmAvUeczh/KBAaItueqomk9i2j/k/l69eBi1mZHgu8WZoc29jItJPLT0UPmTq7iuMohtJgzhzsziQ24AIbvzsj5GatmMzEOgskwbQNDBn77+gVugVXuQUyARmuNwLKplK1yLqmXKIubk8hew68/VSTu+ZCyoWmRyI9+StRhK0UdUB15AW2gWlXS7yNUVsyraYPkp0kuKZXD0RmAOm/QbppIUUmdb2dx57yO8c5jGycxJAG0A6awraiM0IuOy3Z3HBu0pL30WAfuhmY6ZzPp1Ic2BcTpfnOhRydbeqPE4nhm46vVHqTXSAea7TwiqAIAgCAIAgCAIDkvpR/8AHvGkvpCeX7xt/kubi/8ATPZ9gL/3Yvwf2PGKFAsBe0NLjLRIkGSBDRuTPoAQvK1NVtzPuJyTatfx18kYbw1pnNmIOgkN9HTJOm22qvZam/gbuhhalOi2sykWPADA52pL3fGB9UAWk/b6BaJOK1HJLJGWRwlK1zr4dPXcZeG7RPGGrCpFUZgxpeMwcTc7iwAJ9QtVO47mMuEhLNFw267bHOnFu8Lobka8HK0BozdY3ibnksm+R26I8k96M6rw57Ic5mY1WGo0tDiLiGtFrETN40HK9qaRzRyRd0+Tp8jXGg4gsyE1REAbcyQLAQQOhBR3yNNVK72LcVlD8uYkFrO8LYPiAvlOhvvuoZEU5LkYmLrBxESAAGgG8Affz9UKv3Q6kRTzGRLobI1F5I8re6EKbcaZbRqkaiSAQ28ROpjc6qUiihuQZROoHU7KUqIlsGPJtqZgRvyVrXNle1pblDJ1EEEj2VuZVT1LciNM87K1GLg735FHtPLy5KWiJJ9xI1gymSBuZm8bCBrMKGqQaSW5n4SjV7p9Qsc5rpk31tlJI5F0wdVR30EZ+8q5nrPYrD0G4tgY2HuDnkG5Pilzp/miPJb40tSPJ415OwlfJbevkeoLqPnggCAIAgCAIAgCA4f6XMRGEZT2qVMp6Q1zgf6gD6Lk4x1BI+g/pzGpcTKXcv3S+x49h6zqYzNGhIE3A5x56enVedZ9rLRIvwlAuzkMALWl7Wi2pEkA3gCT7KUVlUXG34G24ZjDh2ulpf3jmim10gFrS6X/AMt/X0K0xycVucubH28udVd10voRcd4mXOova1rQBmDBBaHWMgCCbEH/AAtJO0qI4fAlGUbvx6mvZWZUc/OHQGufDQZe+AGgxOUAbnrJusJOSVR5+tyMsZ4o+5z5fAmdxLE4drqbajmgNZmaedQZtDofGQtO0a2HZ4slTlFN39tv2NOGF7w0GXO67+ac2azyJGMIMCYM3JmB7IjFttl9RmZ3hFzEAKWWmkWuzFs3geHmLXgH5qaIu1tzK0KjRBLbtFhzcd3Hl09OqhMwUZJ3ZE5sqyVl7hPqRZeRuraTFxjLZMZY3A/WynkVa07WXUWOcQGjM48lLmoq5FZZNMbkRHqbBSiHLa3yL2kEKbReNNG34WXDKC52Vzg3KCcpMA3Ghsq6ldE+62+89e7EcLjGOrmqXgs8DYgNs0OGt9B7rbHH3rPnuOzf4NFdf+j0NdJ4gQBAEAQBAEAQBAeZ/TQZbQZcWqu3y27u3n1P4rg417xXxPq/6Yj/AKkv/lfc834U4Zmh5/dzliBfNHPYWM+m6407e59RlxVF6Oa/Y2eALKZp1TnzSWm48b7ZrG2VpNzppreIwuSbc+/Y5p9pk1QdV9l+X5jjdYDEtNZz3ENyuGhAJdABHKdv87TaclY4eF4WsdV0+hr8Ti2Gqe8YcrW5WMBEDlm5i+o5C0WWeW3tEs8U1jrG93zf49fUw3yzxU6hBaA2RIcXHYb5bxPRXuuQ3aqaNhU4jnpgPptfVAyd48TAAsJ0cQAdZ1V3TXiU7FKVxdLnS9fY0Qza6BxyyBGu3+FmmWk0nTIq4DXPEAmSAZsIJnzVjFutxXc3w5JGVoBJgEmTJgaax5AKWVimw2pmEF2XKPCANTyHUnUlTZCdWkSYvDOZlDozRLhu0nY8jEW2lS7Lp642jFrucZJJJ0urQiorY5nBQVIjp22A/JSkxD3d2XAh2yts2StMt6L2gmYJ6wdlLSezIlFS2LHUzaNkkttiHC6ovoUfdQlW5aMdPM3XDGsae8e7MGCbGYk7bST96q0rtFcmy2XM9u7BUHOp989obLQGNE2BuTcDUZNtiurEup8v7SlFS0Rd9/rzOsWx5gQBAEAQBAEAQBAecfTK+KdCQDd8TvZsjy/GF5/Hf7fmfU/0xG55Pgv3PK61EwDqImREXmfnA9Fw0fXRvUkbXCURUioXtY1oyuaZ0Jvl5SCtNKnv0MMz03BK76/kwaeEdUfctGf4DVfeM0AnUmwi6hJ2WnJQjST250ibHYImpVYGO/dgNDoLWgNF3vOw3HmFaWq6RkpvRF3z9UiTEsz0y57nBzaUUjlbLwCCc51u0kjkG+5TU06fIzi0pVDv38Ph8+fiYTcWyc2a0QKQBizSGy4xME9VZVZbRJuvqa2hVc02cGxNztzI5HyuoWxTK4xVtEVVnga7QuzW5gEQfeR/tVirlqJWYsDMcoDi3uwAIaGkQT1dH3ypRk8b2MepSLCJkOsRe97jyUJp8iIzjO66FzajcsZTmk3m2lhHnupSlq8O4hueq727jGqg8pWzTKZE5PkULSRClJ0VcW1QDDB3KaaGl0Vpt6QkUWgq6EgpEkQD+EdAoadivetmb/8AnOflGg1P63RkTSlzO17N8LpkMptaKrnuAyA8iJc50EAAkT1gIjk4jNJW26SXP8fE9swtAMaGjb7913JUj5GcnKVsmUlQgCAIAgCAIAgCA81+mQw2l5Pb5TBn/jHqvM49XOPzPqv6Ztykvg/v+TzB9NrbF14a7SxMTl+eq4ovVE+uU3kW3iv5MrDcMfUJyhzoAe4iNXCQBPS3utNLSpGbzxxRpvqXU8M0Pa6sHhhYDI5kkDxbaT6KsnPoVyZJyg1iau/5exc7HCK7WgFhYIMl1xlHxECdbWGy0U7TKRxyehy5p/Awqj3vyB9g4GDvYRmM66RygWhVhSVItUIXpMSmWkBrzla2TLRLnHlOnqropKL5ox65zOL4iXekk2Cst2ZScVVlO+l81ZdtHkIA6AdFLsxlaVRLKoAAA8UC5E3MknXYWHotK7wm1H3iMNsDz0n2UpJblW0o2g3zm6tDcrjnKUfe5kIbeYKlJ2ZKL1WyR2mgPImbeiSi21uRODk072Iquwvp7pLuInbdE7A6IG6l2i0262M2qw04pl0uiXERboFFMiFyNvw7hL6rWtJeM7gABd75+qBqT0sBuQJKiiuScY34eXzPcOy3ZtmFBcBDnNa2LENAkwDuSTJO5XXCGnc+V4vjJZ9ui+vrob9aHEEAQBAEAQBAEAQBAeb/AEytHd0SSLkwNyQR8oJXncc6lH5/sfV/0u3rmkjymjqMxgC8i3t1vC4JNrkfXZJaY7c2S/tByloJGaBA0N/f0V26iWUFs5Gdi6z+6dTJzBuV0gQNQIBGoGnuoWTVE5MLhOeuKrp8epj1qrsgGdzwWS6TLWzoL6GQEjJt10LqnNrTW/mYfeuDSwiDeHEeKBYgHl/daRJqLld/giNNsNIMWOadzsAOXXqpiYOUtddDHzERc2MjoeY6rSMSk8cbsjO3KPbotYowjk1SarYpvuJ32/ujp7FFkhKWjqi94JBJBIECdgNvJS5RjsxKUIUn1Meppb5KXstimR9xYDb9Tr+Sb0Ut6dijf1P4orSsrdKyRgMEm/8Af8EtiMpad+ZkioRT1Ek2ix87ISu42vDeCuqFrSYLnQWi9QnYNbMk+duaFZZVFX/18z2zsl2Sp4WKpaBUyZANQwbwd3HcreGOtz5vjOOlmWhPa7+P8dx1TStjzWXKSAgCAIAgCAIAgCAIDzX6acPNPDvjR1Rs+YaY/wCM+i8/jv8Aaz6v+lp+/kj4J/f8nlmJY5oyOA2d7tG/60XnQmpK0fW45wyLXH4eRl0qNJpcHuLSwNILbkuvIF43Hsog9UbZjDJkyK0rTb59xZiSRIMw4BwBMnpmPqphKPJGuKUG6j0MauxwAa4mIBAmQJmLbb+6vCUZBTxzb081sUqYkObcEv0zl1svINi3vurxpGUYU7XL11IYDRMB0tIHQ8yN+ivXcYZFKWydGMQYFui1TM55FFqL5kTtdVfkZvZ8y5z3GJJMCANbbAKEktymiOP3kRZp2VlT3IUlJaiMPN1KbZzwnN25fItB6lQrEW97JCQDEgjn/lSm2Sp7F1N4J8Rho/QCjcOR3fY7sPWrZa1RpY0uEZjlOTctaRI6WvtzUrG5Hn8Vx0IXGL3PXOEcBw2HvRpNa6IzRLo8yumMEuR4eXiMuRVJ7dxuGlXOdl4Qqy8KxUqgCAIAgCAIAgCAIDjfpPwofhWuIkU6rXEdCHN+9wXne0VLsbie37CyShnajzcWvqn9kzxvFUCBmdOoaZ6C8dLBebGuh9zgUY+7H4+ZBVoubBc0iYIncc/VSpqWyZrizQyaowfItruud/Um21zcqUqVEcPhWGGlFtRzrZpI1g6H81KaeyKVBpxhXyJsG5heX1C2wJOYauIMZWN2B8gr6bVJ0cksUoY9Eb+P5MKsRq3SYvEk6kgDQLWO2yK9soSWLm/sQVfI8/7rRUUy5IQ3ZYHe1jBHLopqyrinuUrVcxJJkkyf0NFN3sZa4yuNcjHLldbGM5tPYhfVUswll3L6NJ7/AIWk9f7qORl2yNvw7s85/wAbso5ASffZQ5LoVeY9A7LcAw1Eh4ZneNHPvH8o0HnqrRZx58s5bWeg4SsSuhM8ySNpRcrmTMpqkoStCkhl6kqEAQBAEAQBAEAQFCjBh42mHNc03DgQfIjqsprUmmb424tSXQ8o7ScC7sOBY7K2QCBIIOhtuJiNbbrxcuCWN7H2PA8e8jVNW/XpnPYnAiMzyfEAQT0FhHr9651cT0eHzJWoRrfl+5ramDlxDTZu+3kCdVqnaNIcdGaez+L2Iqp8RD6h53vN1ZLStkFkWOH+OO3gYdWZsCfLlt8h8lrQnmSjzpmK5+tlrGBywyTSet2WVTFpB8jKtFWY/wBxGTLRTedGuPKAVejk4jO+SlXysk/Yap+rHmp2IlxKqkS0eDvPxH0CWcss0mbDDcEjRv4/eobZlZtsLwh3JRRGtI3/AA/hB5KVEzllR03D+HELaMTlnkOhwmGIWyRyykbSjTVzJsyWtQqSAKxUqgCAIAgCAIAgCAIChRgx6zVRmsWavGUJ2WclZvGVcjQ4vs5TfrTC53w0G7o7cfHZIbqRgVexlA/+uekmPUTCj+2it6Lz9oZJtOTujCr9hqRvk+Z/NOwNf/JT6ssp9imA2aB6KHhb2ZWfHOSpsm/6MZ9keyusLKf3ob2Kbs0D0TsWUfGEzOxo5K3YlHxZcex45J2JX+6L6XZIclPZMh8SZlLsuBsrdkUfEmbR7PtGylYkZvOzYUeEgbK6gjN5WzNpYIDZWoo5MymUYU0Vsma1SVsuAUkFUAQBAEAQBAEAQBAEAQFrmqGiUyB1FVovqLe4SidRb+zpQ1FDhkoah+zJQ1FRh0I1Fww4Uiy4UAhFle5CURZUUQlCy7ugpoiyoppQsrkShZXKpIsrCAqgCAIAgCAIAgCAIAgCAIAgCAICkIBCAQooWIUgQgEICq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http://www.essentialnaturaloils.com/image/data/strawberr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533268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sw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arapparelsbd.com/image/products/kids/sweater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524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th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5" name="Picture 6" descr="https://www.weathershack.com/images/products/springfield/90110-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thr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6" name="Picture 2" descr="http://curezone.com/upload/_U_V_W_Forums/Webmaster/spool_of_th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4648200" cy="6415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ch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s3.amazonaws.com/spweb-uploads/2013/10/baby-chi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6770867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tr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6" name="Picture 2" descr="http://www.ramtrucks.com/assets/towing_guide/images/before_you_buy/tru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2667000"/>
            <a:ext cx="7234514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tw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6" name="Picture 4" descr="https://bossip.files.wordpress.com/2014/11/who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6244681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wh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6" name="Picture 4" descr="http://manpowergroupblogs.us/employment_blawg/wp-content/uploads/2012/09/Blawg-Whist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3200"/>
            <a:ext cx="6172200" cy="1524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cl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www.magnifyingaids.com/store/images/large/Low%20Vision%20Wall%20Clock%20Black%20on%20White%20Sm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cr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239f21.medialib.edu.glogster.com/2WIpyjZinEz2QTSwR3fV/media/a8/a8956feb5984728873ec3b83a8b11632b6b121f3/red-c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6029266" cy="4494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dr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i.dailymail.co.uk/i/pix/2015/01/13/248BD12700000578-2907186-Research_suggests_learning_to_play_any_instrument_even_the_drums-m-4_1421143121168.jpg"/>
          <p:cNvPicPr>
            <a:picLocks noChangeAspect="1" noChangeArrowheads="1"/>
          </p:cNvPicPr>
          <p:nvPr/>
        </p:nvPicPr>
        <p:blipFill>
          <a:blip r:embed="rId2" cstate="print"/>
          <a:srcRect l="10145" b="-194"/>
          <a:stretch>
            <a:fillRect/>
          </a:stretch>
        </p:blipFill>
        <p:spPr bwMode="auto">
          <a:xfrm>
            <a:off x="1219200" y="2438400"/>
            <a:ext cx="4724400" cy="491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fl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4" descr="http://www.usaflagsupply.com/media/catalog/product/cache/1/image/5e06319eda06f020e43594a9c230972d/f/i/file_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62865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fr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s.hswstatic.com/gif/fro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5718493" cy="4989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gl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www.geodus.com/globe-map/tresgrand/columbus-duplex_403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4666376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32</Words>
  <Application>Microsoft Office PowerPoint</Application>
  <PresentationFormat>On-screen Show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bl</vt:lpstr>
      <vt:lpstr>br</vt:lpstr>
      <vt:lpstr>ch</vt:lpstr>
      <vt:lpstr>cl</vt:lpstr>
      <vt:lpstr>cr</vt:lpstr>
      <vt:lpstr>dr</vt:lpstr>
      <vt:lpstr>fl</vt:lpstr>
      <vt:lpstr>fr</vt:lpstr>
      <vt:lpstr>gl</vt:lpstr>
      <vt:lpstr>gr</vt:lpstr>
      <vt:lpstr>kn</vt:lpstr>
      <vt:lpstr>ph</vt:lpstr>
      <vt:lpstr>pl </vt:lpstr>
      <vt:lpstr>pr</vt:lpstr>
      <vt:lpstr>sc</vt:lpstr>
      <vt:lpstr>scr</vt:lpstr>
      <vt:lpstr>sh</vt:lpstr>
      <vt:lpstr>sk </vt:lpstr>
      <vt:lpstr>sl</vt:lpstr>
      <vt:lpstr>sm</vt:lpstr>
      <vt:lpstr>sn</vt:lpstr>
      <vt:lpstr>sp</vt:lpstr>
      <vt:lpstr>spr</vt:lpstr>
      <vt:lpstr>squ</vt:lpstr>
      <vt:lpstr>st</vt:lpstr>
      <vt:lpstr>str</vt:lpstr>
      <vt:lpstr>sw</vt:lpstr>
      <vt:lpstr>th</vt:lpstr>
      <vt:lpstr>thr</vt:lpstr>
      <vt:lpstr>tr</vt:lpstr>
      <vt:lpstr>tw</vt:lpstr>
      <vt:lpstr>wh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Blends/Diagraphs</dc:title>
  <dc:creator>ST User</dc:creator>
  <cp:lastModifiedBy>ST User</cp:lastModifiedBy>
  <cp:revision>38</cp:revision>
  <dcterms:created xsi:type="dcterms:W3CDTF">2016-04-01T18:30:11Z</dcterms:created>
  <dcterms:modified xsi:type="dcterms:W3CDTF">2016-04-11T21:13:20Z</dcterms:modified>
</cp:coreProperties>
</file>