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93F1-8B23-49D2-A316-FB65CB76072B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3F50-D150-44EF-BCE5-FBCBD5FD93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afeshare.tv/v/1XsUjY5Z8f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1.bp.blogspot.com/-ftcXtx2HCPg/U9Kmbde0oQI/AAAAAAAAJKQ/OMBKCyVnLMs/s1600/21746-Grey-Squirrel-white-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791200" cy="49844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457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Squirrel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.abclocal.go.com/content/ktrk/images/cms/833369_128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1279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imal-dream.com/data_images/squirrel/squirrel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012893" y="65151000"/>
            <a:ext cx="7135820" cy="9512300"/>
          </a:xfrm>
          <a:prstGeom prst="rect">
            <a:avLst/>
          </a:prstGeom>
          <a:noFill/>
        </p:spPr>
      </p:pic>
      <p:pic>
        <p:nvPicPr>
          <p:cNvPr id="12292" name="Picture 4" descr="http://catalystmlm.com/wp-content/uploads/2013/05/Squir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18578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sknature.org/images/uploads/strategy/a284195e8d52b20f9ac84213545b96f1/squir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6503901" cy="51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ignette3.wikia.nocookie.net/iceage/images/0/03/Scrat_(character_model).jpg/revision/latest?cb=20150102182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591801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Funny Squirrel Eating a Nut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421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7</cp:revision>
  <dcterms:created xsi:type="dcterms:W3CDTF">2016-04-26T18:33:41Z</dcterms:created>
  <dcterms:modified xsi:type="dcterms:W3CDTF">2016-04-29T13:46:34Z</dcterms:modified>
</cp:coreProperties>
</file>