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69" r:id="rId4"/>
    <p:sldId id="268" r:id="rId5"/>
    <p:sldId id="270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mHgGmfZvzD8?start=0&amp;end=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72390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Sled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8" name="Picture 4" descr="http://pariconsleds.com/media/catalog/product/cache/2/image/9df78eab33525d08d6e5fb8d27136e95/f/l/flexibleflyer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848600" cy="4843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745515a37222097b0902-74ef300a2b2b2d9e236c9459912aaf20.ssl.cf2.rackcdn.com/6cbcf52436af3be056f62e4855402f34.jpeg"/>
          <p:cNvPicPr>
            <a:picLocks noChangeAspect="1" noChangeArrowheads="1"/>
          </p:cNvPicPr>
          <p:nvPr/>
        </p:nvPicPr>
        <p:blipFill>
          <a:blip r:embed="rId2" cstate="print"/>
          <a:srcRect l="112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recreater.com/ImageRepository/Document?documentID=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23" y="-6858"/>
            <a:ext cx="8915400" cy="6864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0" name="Picture 18" descr="http://www.slate.com/content/dam/slate/articles/double_x/the_kids/2015/01/150108_KIDS_Sledding.jpg.CROP.promo-mediumlarge.jpg"/>
          <p:cNvPicPr>
            <a:picLocks noChangeAspect="1" noChangeArrowheads="1"/>
          </p:cNvPicPr>
          <p:nvPr/>
        </p:nvPicPr>
        <p:blipFill>
          <a:blip r:embed="rId2" cstate="print"/>
          <a:srcRect r="3273"/>
          <a:stretch>
            <a:fillRect/>
          </a:stretch>
        </p:blipFill>
        <p:spPr bwMode="auto">
          <a:xfrm>
            <a:off x="-1" y="0"/>
            <a:ext cx="92964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timedotcom.files.wordpress.com/2015/01/474136077.jpg?quality=75&amp;strip=color&amp;w=1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57" y="381000"/>
            <a:ext cx="9148157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buckettripper.com/wp-content/uploads/2012/07/Reindeer-sled-ride-.jpg"/>
          <p:cNvPicPr>
            <a:picLocks noChangeAspect="1" noChangeArrowheads="1"/>
          </p:cNvPicPr>
          <p:nvPr/>
        </p:nvPicPr>
        <p:blipFill>
          <a:blip r:embed="rId2" cstate="print"/>
          <a:srcRect r="324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jacksonhouse.com/wp-content/uploads/2013/01/1324678449GRO_Alex_happy_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greenland.com/media/6355/vg-marts-2015-44.jpg?width=1920&amp;height=1280&amp;mode=crop&amp;format=jpg&amp;quality=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6096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52600" y="49530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http://viewpure.com/mHgGmfZvzD8?start=0&amp;end=0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Sled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93</cp:revision>
  <dcterms:created xsi:type="dcterms:W3CDTF">2016-04-02T11:25:12Z</dcterms:created>
  <dcterms:modified xsi:type="dcterms:W3CDTF">2016-05-06T20:36:25Z</dcterms:modified>
</cp:coreProperties>
</file>