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0" r:id="rId3"/>
    <p:sldId id="259" r:id="rId4"/>
    <p:sldId id="262" r:id="rId5"/>
    <p:sldId id="263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6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1DE76-0806-42EF-9E2F-A98655C9B8F3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5576A-AFBE-4030-9543-86706B0996B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A4C50-DF7A-4CB1-92BD-E1FF065CBB87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A4C50-DF7A-4CB1-92BD-E1FF065CBB87}" type="datetimeFigureOut">
              <a:rPr lang="en-US" smtClean="0"/>
              <a:pPr/>
              <a:t>4/26/2016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56A03-D5E0-4BD2-B4F8-E9CADBA12D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"/>
            <a:ext cx="6553200" cy="16002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atin typeface="Century Gothic" pitchFamily="34" charset="0"/>
              </a:rPr>
              <a:t>Phone</a:t>
            </a:r>
            <a:endParaRPr lang="en-US" sz="9600" b="1" dirty="0">
              <a:latin typeface="Century Gothic" pitchFamily="34" charset="0"/>
            </a:endParaRPr>
          </a:p>
        </p:txBody>
      </p:sp>
      <p:pic>
        <p:nvPicPr>
          <p:cNvPr id="4" name="Picture 2" descr="http://images.wisegeek.com/dect-phone.jpg"/>
          <p:cNvPicPr>
            <a:picLocks noChangeAspect="1" noChangeArrowheads="1"/>
          </p:cNvPicPr>
          <p:nvPr/>
        </p:nvPicPr>
        <p:blipFill>
          <a:blip r:embed="rId2" cstate="print"/>
          <a:srcRect r="4545" b="6269"/>
          <a:stretch>
            <a:fillRect/>
          </a:stretch>
        </p:blipFill>
        <p:spPr bwMode="auto">
          <a:xfrm>
            <a:off x="2209800" y="1752600"/>
            <a:ext cx="4191000" cy="46566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blogs.babycenter.com/wp-content/uploads/2011/05/KidOnCell-283x2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8600" y="0"/>
            <a:ext cx="3200400" cy="2261767"/>
          </a:xfrm>
          <a:prstGeom prst="rect">
            <a:avLst/>
          </a:prstGeom>
          <a:noFill/>
        </p:spPr>
      </p:pic>
      <p:pic>
        <p:nvPicPr>
          <p:cNvPr id="5128" name="Picture 8" descr="http://i.telegraph.co.uk/multimedia/archive/01390/iphone_1390705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209800"/>
            <a:ext cx="6370108" cy="39882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changeyourteam.com/wp-content/uploads/2014/10/phone-blog-shutterstock_16115224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7600950" cy="5067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3076" name="Picture 4" descr="http://www.telephonemagic.com/images/avaya/avaya-4620-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2895601" cy="25944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http://blog.borderlinx.com/wp-content/uploads/2011/07/Kids-Talking-on-cell-phone.jpg"/>
          <p:cNvPicPr>
            <a:picLocks noChangeAspect="1" noChangeArrowheads="1"/>
          </p:cNvPicPr>
          <p:nvPr/>
        </p:nvPicPr>
        <p:blipFill>
          <a:blip r:embed="rId2" cstate="print"/>
          <a:srcRect l="16068" r="19662" b="11844"/>
          <a:stretch>
            <a:fillRect/>
          </a:stretch>
        </p:blipFill>
        <p:spPr bwMode="auto">
          <a:xfrm>
            <a:off x="1447800" y="2359478"/>
            <a:ext cx="6629400" cy="4498522"/>
          </a:xfrm>
          <a:prstGeom prst="rect">
            <a:avLst/>
          </a:prstGeom>
          <a:noFill/>
        </p:spPr>
      </p:pic>
      <p:pic>
        <p:nvPicPr>
          <p:cNvPr id="2050" name="Picture 2" descr="http://images.realclear.com/273090_5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1000"/>
            <a:ext cx="2667000" cy="2672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http://www.webzubra.com/wp-content/uploads/m/m-feminine-toy-phone-that-looks-like-iphone-toy-phone-uk-toy-mobile-phone-uk-baby-toy-phone-uk-toy-r-us-phone-number-toy-phone-toys-r-us-hello-kitty-toy-phone-uk-toy-are-us-phone-number-toy-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362200"/>
            <a:ext cx="3733800" cy="3733800"/>
          </a:xfrm>
          <a:prstGeom prst="rect">
            <a:avLst/>
          </a:prstGeom>
          <a:noFill/>
        </p:spPr>
      </p:pic>
      <p:pic>
        <p:nvPicPr>
          <p:cNvPr id="21506" name="Picture 2" descr="http://www.hamleys.com/images/_lib/fisher-price-chatter-telephone-77269-0-14170836040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4724400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kidsbizmasters.com/wp-content/uploads/2014/02/telephone.jpg"/>
          <p:cNvPicPr>
            <a:picLocks noChangeAspect="1" noChangeArrowheads="1"/>
          </p:cNvPicPr>
          <p:nvPr/>
        </p:nvPicPr>
        <p:blipFill>
          <a:blip r:embed="rId2" cstate="print"/>
          <a:srcRect l="3769" r="5868" b="4118"/>
          <a:stretch>
            <a:fillRect/>
          </a:stretch>
        </p:blipFill>
        <p:spPr bwMode="auto">
          <a:xfrm>
            <a:off x="2895600" y="1371600"/>
            <a:ext cx="5867400" cy="4191000"/>
          </a:xfrm>
          <a:prstGeom prst="rect">
            <a:avLst/>
          </a:prstGeom>
          <a:noFill/>
        </p:spPr>
      </p:pic>
      <p:pic>
        <p:nvPicPr>
          <p:cNvPr id="6148" name="Picture 4" descr="http://www.cherokeeforum.com/attachments/f9/270049d1429370334-new-random-picture-you-took-thread-1921-auto-elec-strt-shaft-dial-cand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838200"/>
            <a:ext cx="2743200" cy="49775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</Words>
  <Application>Microsoft Office PowerPoint</Application>
  <PresentationFormat>On-screen Show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Phone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Ostrich</dc:title>
  <dc:creator>user</dc:creator>
  <cp:lastModifiedBy>ST User</cp:lastModifiedBy>
  <cp:revision>67</cp:revision>
  <dcterms:created xsi:type="dcterms:W3CDTF">2016-04-02T11:25:12Z</dcterms:created>
  <dcterms:modified xsi:type="dcterms:W3CDTF">2016-04-26T18:08:57Z</dcterms:modified>
</cp:coreProperties>
</file>