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66FF"/>
    <a:srgbClr val="6699FF"/>
    <a:srgbClr val="00CC66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2FB0-483B-4D65-80B8-54C5E82CEB60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8A9B-F0C8-4C84-B9E2-39326889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914400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I can write to inform.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W.K.2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914400"/>
          <a:ext cx="8458200" cy="4588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828800"/>
                <a:gridCol w="1752600"/>
                <a:gridCol w="1905000"/>
                <a:gridCol w="1828800"/>
              </a:tblGrid>
              <a:tr h="609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  <a:p>
                      <a:pPr algn="ctr"/>
                      <a:endParaRPr lang="en-US" sz="1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Pre-K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Kindergarten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7233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Introduction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No attempt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Draw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a picture of a story</a:t>
                      </a: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Name what they are writing about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solidFill>
                            <a:schemeClr val="tx1"/>
                          </a:solidFill>
                          <a:effectLst/>
                        </a:rPr>
                        <a:t>(Use a combination of drawing,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dictating and writing)</a:t>
                      </a:r>
                      <a:endParaRPr lang="en-US" sz="1100" b="1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Name a topic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Information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none" dirty="0" smtClean="0">
                          <a:solidFill>
                            <a:schemeClr val="bg1"/>
                          </a:solidFill>
                        </a:rPr>
                        <a:t>Supply</a:t>
                      </a:r>
                      <a:r>
                        <a:rPr lang="en-US" sz="1800" b="1" u="none" baseline="0" dirty="0" smtClean="0">
                          <a:solidFill>
                            <a:schemeClr val="bg1"/>
                          </a:solidFill>
                        </a:rPr>
                        <a:t> some information about the topic</a:t>
                      </a:r>
                      <a:endParaRPr lang="en-US" sz="1800" b="1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Supply some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facts about the topic</a:t>
                      </a: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105982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Linking Words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Conclusion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Provide some sense of closure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914400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I can write to inform.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W.1.2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914400"/>
          <a:ext cx="8458200" cy="5494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828800"/>
                <a:gridCol w="1752600"/>
                <a:gridCol w="1905000"/>
                <a:gridCol w="1828800"/>
              </a:tblGrid>
              <a:tr h="609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Pre-K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Kindergarten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7233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Introduction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Draw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a picture of a story</a:t>
                      </a: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Name what they are writing about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solidFill>
                            <a:schemeClr val="tx1"/>
                          </a:solidFill>
                          <a:effectLst/>
                        </a:rPr>
                        <a:t>(Use a combination of drawing,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dictating and writing)</a:t>
                      </a:r>
                      <a:endParaRPr lang="en-US" sz="1100" b="1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Name a topic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Introduce a topic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Information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</a:rPr>
                        <a:t>Supply</a:t>
                      </a:r>
                      <a:r>
                        <a:rPr lang="en-US" sz="1600" b="1" u="none" baseline="0" dirty="0" smtClean="0">
                          <a:solidFill>
                            <a:schemeClr val="bg1"/>
                          </a:solidFill>
                        </a:rPr>
                        <a:t> some information about the topic</a:t>
                      </a:r>
                      <a:endParaRPr lang="en-US" sz="1600" b="1" u="none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Supply some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facts about the topic</a:t>
                      </a: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b="1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Use facts and definitions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to develop points</a:t>
                      </a: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105982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Linking Words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Conclusion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Provide some sense of closure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Provide a concluding statement or section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76200"/>
            <a:ext cx="7772400" cy="914400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I can write to inform.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W.2.2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685800"/>
          <a:ext cx="8458200" cy="606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828800"/>
                <a:gridCol w="1752600"/>
                <a:gridCol w="1905000"/>
                <a:gridCol w="1828800"/>
              </a:tblGrid>
              <a:tr h="609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Kindergarten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800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rd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7233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Introduction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Name what they are writing about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(Use a combination of drawing,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dictating and writing)</a:t>
                      </a:r>
                      <a:endParaRPr lang="en-US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Name a topic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Introduce a topic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Introduce a topic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3962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Information</a:t>
                      </a:r>
                      <a:endParaRPr lang="en-US" sz="14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</a:rPr>
                        <a:t>Supply</a:t>
                      </a:r>
                      <a:r>
                        <a:rPr lang="en-US" sz="1600" b="1" u="none" baseline="0" dirty="0" smtClean="0">
                          <a:solidFill>
                            <a:schemeClr val="bg1"/>
                          </a:solidFill>
                        </a:rPr>
                        <a:t> some information about the topic</a:t>
                      </a:r>
                      <a:endParaRPr lang="en-US" sz="1600" b="1" u="none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(Use a combination of drawing,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dictating and writing)</a:t>
                      </a:r>
                      <a:endParaRPr lang="en-US" sz="1000" b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Supply some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facts about the topic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Use facts and definitions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to develop points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600" b="1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Group related information together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Include illustrations when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useful to aid comprehension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Develop the topic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with facts, definitions and details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105982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Linking Words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Use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linking words and phrases to connect ideas within categories of information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(also, another, and, more, but)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Conclusion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Provide some sense of closure</a:t>
                      </a:r>
                    </a:p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Provide a concluding statement or section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Provide a concluding statement or section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76200"/>
            <a:ext cx="7772400" cy="914400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I can write to inform.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W.3.2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685800"/>
          <a:ext cx="8458200" cy="5716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828800"/>
                <a:gridCol w="1752600"/>
                <a:gridCol w="1905000"/>
                <a:gridCol w="1828800"/>
              </a:tblGrid>
              <a:tr h="609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800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800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rd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rd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Introduction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Name a topic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Introduce a topic</a:t>
                      </a: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Introduce a topic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Clearly introduce a topic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3962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Information</a:t>
                      </a:r>
                      <a:endParaRPr lang="en-US" sz="14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Supply some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facts about the topic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Use facts and definitions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to develop points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Group related information together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Group related information together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 paragraphs and sections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Include illustrations when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useful to aid comprehension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Include headings, illustrations and multimedia when useful to aiding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comprehension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60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Develop the topic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with facts, definitions and details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Develop the topic with facts, definitions,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concrete details, quotations, information and examples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105982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Linking Words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Use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linking words and phrases to connect ideas within categories of information (also, another, and, more, but)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Link ideas within categories  or information using  words and phrases (another, for example, also, because)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Vocabulary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Use precise language and domain specific vocabulary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Conclusion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Provide some sense of closure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Provide a concluding statement or section</a:t>
                      </a: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Provide a concluding statement or section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Provide a concluding  statement or section related to the information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or explanation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76200"/>
            <a:ext cx="7772400" cy="914400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I can write to inform.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W.4.2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685800"/>
          <a:ext cx="8458200" cy="586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828800"/>
                <a:gridCol w="1752600"/>
                <a:gridCol w="1905000"/>
                <a:gridCol w="1828800"/>
              </a:tblGrid>
              <a:tr h="609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800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sz="1800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rd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Introduction</a:t>
                      </a:r>
                      <a:endParaRPr lang="en-US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Introduce a topic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Introduce a topic</a:t>
                      </a:r>
                    </a:p>
                  </a:txBody>
                  <a:tcPr>
                    <a:solidFill>
                      <a:srgbClr val="66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Clearly introduce a topic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Clearly introduce a topic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Provide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a general observation and focus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50292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Information</a:t>
                      </a:r>
                      <a:endParaRPr lang="en-US" sz="14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Use facts and definitions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to develop points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Group related information together</a:t>
                      </a: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Group related information together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 paragraphs and sections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Group related information logically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50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Include illustrations when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useful to aid comprehension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Include headings, illustrations and multimedia when useful to aiding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comprehension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Include headings, illustrations and multimedia when useful to aiding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comprehension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706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Develop the topic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with facts, definitions and details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Develop the topic with facts, definitions,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concrete details, quotations, information and examples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Develop the topic with facts, definitions,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concrete details, quotations, information and examples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105982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Linking Words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Use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linking words and phrases to connect ideas within categories of information (also, another, and, more, but)</a:t>
                      </a: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Link ideas within categories  or information using  words and phrases (another, for example, also, because)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Link ideas within and across categories of information using words, phrases, and clauses (in contrast, especially)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4489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Vocabulary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Use precise language and domain specific vocabulary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Use precise language and domain specific vocabulary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Conclusion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Provide a concluding statement or section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Provide a concluding statement or section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Provide a concluding  statement or section related to the information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or explanation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Provide a concluding  statement or section related to the information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or explanation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685800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I can write to inform.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W.5.2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399" y="609600"/>
          <a:ext cx="8915400" cy="6082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784"/>
                <a:gridCol w="1927654"/>
                <a:gridCol w="1847335"/>
                <a:gridCol w="2007973"/>
                <a:gridCol w="1927654"/>
              </a:tblGrid>
              <a:tr h="609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sz="1800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rd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en-US" sz="1800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r>
                        <a:rPr lang="en-US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Grade</a:t>
                      </a:r>
                      <a:endPara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Introduction</a:t>
                      </a:r>
                      <a:endParaRPr lang="en-US" sz="14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Introduce a topic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Clearly introduce a topic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Clearly introduce a topic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Introduce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a topic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Provide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a general observation and focus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Establish and maintain a formal style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50292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Information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Group related information together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Group related information together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 paragraphs and sections</a:t>
                      </a: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Group related information logically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bg1"/>
                          </a:solidFill>
                        </a:rPr>
                        <a:t>Organize ideas, concepts, and information using strategies such as definition, classification, comparison/contrast, cause/effect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50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Include illustrations when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useful to aid comprehension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Include headings, illustrations and multimedia when useful to aiding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comprehension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Include headings, illustrations and multimedia when useful to aiding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comprehension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Include  headings,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graphics and multimedia with useful to aiding comprehension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706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Develop the topic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with facts, definitions and details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Develop the topic with facts, definitions,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concrete details, quotations, information and examples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Develop the topic with facts, definitions,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concrete details, quotations, information and examples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Develop the topic with facts, definitions,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concrete details, quotations, information and examples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Linking Words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Use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linking words and phrases to connect ideas within categories of information (also, another, and, more, but)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Link ideas within categories  or information using  words and phrases (another, for example, also, because)</a:t>
                      </a: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Link ideas within and across categories of information using words, phrases, and clauses (in contrast, especially)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Use </a:t>
                      </a:r>
                      <a:r>
                        <a:rPr lang="en-US" sz="1100" b="1" baseline="0" dirty="0" err="1" smtClean="0">
                          <a:solidFill>
                            <a:schemeClr val="bg1"/>
                          </a:solidFill>
                        </a:rPr>
                        <a:t>approriate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bg1"/>
                          </a:solidFill>
                        </a:rPr>
                        <a:t>transtions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to clarify the </a:t>
                      </a:r>
                      <a:r>
                        <a:rPr lang="en-US" sz="1100" b="1" baseline="0" dirty="0" err="1" smtClean="0">
                          <a:solidFill>
                            <a:schemeClr val="bg1"/>
                          </a:solidFill>
                        </a:rPr>
                        <a:t>realtionships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among ideas and concepts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4489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Vocabulary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Use precise language and domain specific vocabulary</a:t>
                      </a: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Use precise language and domain specific vocabulary</a:t>
                      </a: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Use precise language and domain specific vocabulary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Conclusion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Provide a concluding statement or section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Provide a concluding  statement or section related to the information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or explanation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Provide a concluding  statement or section related to the information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or explanation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Provide a concluding statement or section that follows from the information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or explanation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1043</Words>
  <Application>Microsoft Office PowerPoint</Application>
  <PresentationFormat>On-screen Show (4:3)</PresentationFormat>
  <Paragraphs>191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 can write to inform.</vt:lpstr>
      <vt:lpstr>I can write to inform.</vt:lpstr>
      <vt:lpstr>I can write to inform.</vt:lpstr>
      <vt:lpstr>I can write to inform.</vt:lpstr>
      <vt:lpstr>I can write to inform.</vt:lpstr>
      <vt:lpstr>I can write to inform.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 User</cp:lastModifiedBy>
  <cp:revision>24</cp:revision>
  <dcterms:created xsi:type="dcterms:W3CDTF">2015-12-17T14:47:15Z</dcterms:created>
  <dcterms:modified xsi:type="dcterms:W3CDTF">2016-01-04T19:44:33Z</dcterms:modified>
</cp:coreProperties>
</file>